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7" r:id="rId6"/>
    <p:sldId id="266" r:id="rId7"/>
    <p:sldId id="262" r:id="rId8"/>
    <p:sldId id="265" r:id="rId9"/>
    <p:sldId id="268" r:id="rId10"/>
    <p:sldId id="25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jpeg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g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jpeg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g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748C5-B6C0-4434-AD5E-DD55EFC6F77C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FE2CF2-A5BD-4018-97DF-AB4A23960D24}">
      <dgm:prSet phldrT="[Text]" custT="1"/>
      <dgm:spPr/>
      <dgm:t>
        <a:bodyPr/>
        <a:lstStyle/>
        <a:p>
          <a:r>
            <a:rPr lang="en-US" sz="2800" smtClean="0"/>
            <a:t>Chơi game</a:t>
          </a:r>
          <a:endParaRPr lang="en-US" sz="2800"/>
        </a:p>
      </dgm:t>
    </dgm:pt>
    <dgm:pt modelId="{BECFB22F-0810-43D6-B1AF-869171696269}" type="parTrans" cxnId="{2DC886F4-0190-42C4-94E5-6BCCBC3351F6}">
      <dgm:prSet/>
      <dgm:spPr/>
      <dgm:t>
        <a:bodyPr/>
        <a:lstStyle/>
        <a:p>
          <a:endParaRPr lang="en-US"/>
        </a:p>
      </dgm:t>
    </dgm:pt>
    <dgm:pt modelId="{EE7C90DD-1BAE-46A8-BA01-EDC3ADFAD1F3}" type="sibTrans" cxnId="{2DC886F4-0190-42C4-94E5-6BCCBC3351F6}">
      <dgm:prSet/>
      <dgm:spPr/>
      <dgm:t>
        <a:bodyPr/>
        <a:lstStyle/>
        <a:p>
          <a:endParaRPr lang="en-US"/>
        </a:p>
      </dgm:t>
    </dgm:pt>
    <dgm:pt modelId="{34F2A40C-B596-4A9B-8DBB-C8E2AAE15FFA}">
      <dgm:prSet phldrT="[Text]" custT="1"/>
      <dgm:spPr/>
      <dgm:t>
        <a:bodyPr/>
        <a:lstStyle/>
        <a:p>
          <a:r>
            <a:rPr lang="en-US" sz="2800" smtClean="0"/>
            <a:t> Thực trạng</a:t>
          </a:r>
          <a:endParaRPr lang="en-US" sz="2800"/>
        </a:p>
      </dgm:t>
    </dgm:pt>
    <dgm:pt modelId="{C8967D22-29F0-489A-95B0-A829ABE39241}" type="parTrans" cxnId="{A4D28A18-649B-434F-B7A3-08ADE6529EAD}">
      <dgm:prSet/>
      <dgm:spPr/>
      <dgm:t>
        <a:bodyPr/>
        <a:lstStyle/>
        <a:p>
          <a:endParaRPr lang="en-US"/>
        </a:p>
      </dgm:t>
    </dgm:pt>
    <dgm:pt modelId="{C9865E7F-6CA7-4C78-8A58-58E41B8ADF12}" type="sibTrans" cxnId="{A4D28A18-649B-434F-B7A3-08ADE6529EAD}">
      <dgm:prSet/>
      <dgm:spPr/>
      <dgm:t>
        <a:bodyPr/>
        <a:lstStyle/>
        <a:p>
          <a:endParaRPr lang="en-US"/>
        </a:p>
      </dgm:t>
    </dgm:pt>
    <dgm:pt modelId="{1E71A5E1-9A77-4C83-A6C8-316C2422E91A}">
      <dgm:prSet phldrT="[Text]" custT="1"/>
      <dgm:spPr/>
      <dgm:t>
        <a:bodyPr/>
        <a:lstStyle/>
        <a:p>
          <a:r>
            <a:rPr lang="en-US" sz="2800" smtClean="0"/>
            <a:t>Tác hại</a:t>
          </a:r>
          <a:endParaRPr lang="en-US" sz="2800"/>
        </a:p>
      </dgm:t>
    </dgm:pt>
    <dgm:pt modelId="{0364DC7C-9899-4C93-83BF-253A2189F58C}" type="parTrans" cxnId="{BE04647F-69C7-421F-971A-A13198A571B4}">
      <dgm:prSet/>
      <dgm:spPr/>
      <dgm:t>
        <a:bodyPr/>
        <a:lstStyle/>
        <a:p>
          <a:endParaRPr lang="en-US"/>
        </a:p>
      </dgm:t>
    </dgm:pt>
    <dgm:pt modelId="{DD0722A6-8D39-42D7-8068-C8910D5E25E7}" type="sibTrans" cxnId="{BE04647F-69C7-421F-971A-A13198A571B4}">
      <dgm:prSet/>
      <dgm:spPr/>
      <dgm:t>
        <a:bodyPr/>
        <a:lstStyle/>
        <a:p>
          <a:endParaRPr lang="en-US"/>
        </a:p>
      </dgm:t>
    </dgm:pt>
    <dgm:pt modelId="{64514D1E-61CD-4CF1-8EB2-F18A87310D22}">
      <dgm:prSet phldrT="[Text]" custT="1"/>
      <dgm:spPr/>
      <dgm:t>
        <a:bodyPr/>
        <a:lstStyle/>
        <a:p>
          <a:r>
            <a:rPr lang="en-US" sz="2800" smtClean="0"/>
            <a:t>Giải pháp</a:t>
          </a:r>
          <a:endParaRPr lang="en-US" sz="2800"/>
        </a:p>
      </dgm:t>
    </dgm:pt>
    <dgm:pt modelId="{21329AED-07EE-479B-B910-F866BC4E4BB5}" type="parTrans" cxnId="{828C94E6-E384-4E18-A705-DCCFB4360CA9}">
      <dgm:prSet/>
      <dgm:spPr/>
      <dgm:t>
        <a:bodyPr/>
        <a:lstStyle/>
        <a:p>
          <a:endParaRPr lang="en-US"/>
        </a:p>
      </dgm:t>
    </dgm:pt>
    <dgm:pt modelId="{45E83D63-267B-49B9-83C7-E8D2F2B28BA0}" type="sibTrans" cxnId="{828C94E6-E384-4E18-A705-DCCFB4360CA9}">
      <dgm:prSet/>
      <dgm:spPr/>
      <dgm:t>
        <a:bodyPr/>
        <a:lstStyle/>
        <a:p>
          <a:endParaRPr lang="en-US"/>
        </a:p>
      </dgm:t>
    </dgm:pt>
    <dgm:pt modelId="{E85F55B2-6C7E-4A78-BF44-763A5A995C6F}">
      <dgm:prSet phldrT="[Text]" custT="1"/>
      <dgm:spPr/>
      <dgm:t>
        <a:bodyPr/>
        <a:lstStyle/>
        <a:p>
          <a:r>
            <a:rPr lang="en-US" sz="2800" smtClean="0"/>
            <a:t>Lợi ích</a:t>
          </a:r>
          <a:endParaRPr lang="en-US" sz="2800"/>
        </a:p>
      </dgm:t>
    </dgm:pt>
    <dgm:pt modelId="{374E85A8-7C91-4A65-B348-1936E19B89C2}" type="sibTrans" cxnId="{AB160035-76C2-4B89-8D26-109642933910}">
      <dgm:prSet/>
      <dgm:spPr/>
      <dgm:t>
        <a:bodyPr/>
        <a:lstStyle/>
        <a:p>
          <a:endParaRPr lang="en-US"/>
        </a:p>
      </dgm:t>
    </dgm:pt>
    <dgm:pt modelId="{E0C0904F-CBAF-4D6C-A66D-011723AA65FE}" type="parTrans" cxnId="{AB160035-76C2-4B89-8D26-109642933910}">
      <dgm:prSet/>
      <dgm:spPr/>
      <dgm:t>
        <a:bodyPr/>
        <a:lstStyle/>
        <a:p>
          <a:endParaRPr lang="en-US"/>
        </a:p>
      </dgm:t>
    </dgm:pt>
    <dgm:pt modelId="{464D4873-3222-4DF2-AD44-007D64E7684D}">
      <dgm:prSet custT="1"/>
      <dgm:spPr/>
      <dgm:t>
        <a:bodyPr/>
        <a:lstStyle/>
        <a:p>
          <a:r>
            <a:rPr lang="en-US" sz="2800" smtClean="0"/>
            <a:t>Kết luận</a:t>
          </a:r>
          <a:endParaRPr lang="en-US" sz="2800"/>
        </a:p>
      </dgm:t>
    </dgm:pt>
    <dgm:pt modelId="{10704D1E-5F14-48E5-B65E-43E2A54DBD5C}" type="parTrans" cxnId="{A3AE6290-C72C-4E96-BA7B-0C1974833F46}">
      <dgm:prSet/>
      <dgm:spPr/>
      <dgm:t>
        <a:bodyPr/>
        <a:lstStyle/>
        <a:p>
          <a:endParaRPr lang="en-US"/>
        </a:p>
      </dgm:t>
    </dgm:pt>
    <dgm:pt modelId="{814CF603-D703-4E9E-B466-A51CD660CA65}" type="sibTrans" cxnId="{A3AE6290-C72C-4E96-BA7B-0C1974833F46}">
      <dgm:prSet/>
      <dgm:spPr/>
      <dgm:t>
        <a:bodyPr/>
        <a:lstStyle/>
        <a:p>
          <a:endParaRPr lang="en-US"/>
        </a:p>
      </dgm:t>
    </dgm:pt>
    <dgm:pt modelId="{AA3EF360-FA39-47F9-8412-DE71E0FF0E0D}" type="pres">
      <dgm:prSet presAssocID="{C4B748C5-B6C0-4434-AD5E-DD55EFC6F77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F0BB48-F439-4D52-839B-163BAEA39907}" type="pres">
      <dgm:prSet presAssocID="{21FE2CF2-A5BD-4018-97DF-AB4A23960D24}" presName="centerShape" presStyleLbl="node0" presStyleIdx="0" presStyleCnt="1"/>
      <dgm:spPr/>
      <dgm:t>
        <a:bodyPr/>
        <a:lstStyle/>
        <a:p>
          <a:endParaRPr lang="en-US"/>
        </a:p>
      </dgm:t>
    </dgm:pt>
    <dgm:pt modelId="{C51C98AC-B5BE-406C-8ABC-E834F0E28CBD}" type="pres">
      <dgm:prSet presAssocID="{C8967D22-29F0-489A-95B0-A829ABE39241}" presName="Name9" presStyleLbl="parChTrans1D2" presStyleIdx="0" presStyleCnt="5"/>
      <dgm:spPr/>
      <dgm:t>
        <a:bodyPr/>
        <a:lstStyle/>
        <a:p>
          <a:endParaRPr lang="en-US"/>
        </a:p>
      </dgm:t>
    </dgm:pt>
    <dgm:pt modelId="{B3BA047D-E1FD-462F-96DB-964346093E4B}" type="pres">
      <dgm:prSet presAssocID="{C8967D22-29F0-489A-95B0-A829ABE39241}" presName="connTx" presStyleLbl="parChTrans1D2" presStyleIdx="0" presStyleCnt="5"/>
      <dgm:spPr/>
      <dgm:t>
        <a:bodyPr/>
        <a:lstStyle/>
        <a:p>
          <a:endParaRPr lang="en-US"/>
        </a:p>
      </dgm:t>
    </dgm:pt>
    <dgm:pt modelId="{08AB0803-A94B-498D-85FF-F3F334BFE87A}" type="pres">
      <dgm:prSet presAssocID="{34F2A40C-B596-4A9B-8DBB-C8E2AAE15FF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71A2F-25A2-42C7-B3AD-DA8C582D1594}" type="pres">
      <dgm:prSet presAssocID="{0364DC7C-9899-4C93-83BF-253A2189F58C}" presName="Name9" presStyleLbl="parChTrans1D2" presStyleIdx="1" presStyleCnt="5"/>
      <dgm:spPr/>
      <dgm:t>
        <a:bodyPr/>
        <a:lstStyle/>
        <a:p>
          <a:endParaRPr lang="en-US"/>
        </a:p>
      </dgm:t>
    </dgm:pt>
    <dgm:pt modelId="{A6F9C52F-268F-475C-9F59-88E139499E12}" type="pres">
      <dgm:prSet presAssocID="{0364DC7C-9899-4C93-83BF-253A2189F58C}" presName="connTx" presStyleLbl="parChTrans1D2" presStyleIdx="1" presStyleCnt="5"/>
      <dgm:spPr/>
      <dgm:t>
        <a:bodyPr/>
        <a:lstStyle/>
        <a:p>
          <a:endParaRPr lang="en-US"/>
        </a:p>
      </dgm:t>
    </dgm:pt>
    <dgm:pt modelId="{4DC798C7-7140-400D-8657-1438C0EA0981}" type="pres">
      <dgm:prSet presAssocID="{1E71A5E1-9A77-4C83-A6C8-316C2422E91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799AC-F0F7-444F-93D0-D28447059CF3}" type="pres">
      <dgm:prSet presAssocID="{E0C0904F-CBAF-4D6C-A66D-011723AA65FE}" presName="Name9" presStyleLbl="parChTrans1D2" presStyleIdx="2" presStyleCnt="5"/>
      <dgm:spPr/>
      <dgm:t>
        <a:bodyPr/>
        <a:lstStyle/>
        <a:p>
          <a:endParaRPr lang="en-US"/>
        </a:p>
      </dgm:t>
    </dgm:pt>
    <dgm:pt modelId="{CDE5A82F-C57A-44EA-BFB9-B4F0862668CE}" type="pres">
      <dgm:prSet presAssocID="{E0C0904F-CBAF-4D6C-A66D-011723AA65F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F80CCDE5-E293-486D-A867-83070F3E4D33}" type="pres">
      <dgm:prSet presAssocID="{E85F55B2-6C7E-4A78-BF44-763A5A995C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EE951-959A-4C8F-BA47-C7C617DC3D56}" type="pres">
      <dgm:prSet presAssocID="{21329AED-07EE-479B-B910-F866BC4E4BB5}" presName="Name9" presStyleLbl="parChTrans1D2" presStyleIdx="3" presStyleCnt="5"/>
      <dgm:spPr/>
      <dgm:t>
        <a:bodyPr/>
        <a:lstStyle/>
        <a:p>
          <a:endParaRPr lang="en-US"/>
        </a:p>
      </dgm:t>
    </dgm:pt>
    <dgm:pt modelId="{25B223B0-0AF3-421B-81FC-CC3FF47D0B7B}" type="pres">
      <dgm:prSet presAssocID="{21329AED-07EE-479B-B910-F866BC4E4BB5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BA780F9-65C1-4457-8B7B-8C75513D7898}" type="pres">
      <dgm:prSet presAssocID="{64514D1E-61CD-4CF1-8EB2-F18A87310D2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FF67D-5914-4928-A92C-5A29000E93F6}" type="pres">
      <dgm:prSet presAssocID="{10704D1E-5F14-48E5-B65E-43E2A54DBD5C}" presName="Name9" presStyleLbl="parChTrans1D2" presStyleIdx="4" presStyleCnt="5"/>
      <dgm:spPr/>
      <dgm:t>
        <a:bodyPr/>
        <a:lstStyle/>
        <a:p>
          <a:endParaRPr lang="en-US"/>
        </a:p>
      </dgm:t>
    </dgm:pt>
    <dgm:pt modelId="{CBE4ACDC-EF40-4141-9687-C5A96B42EA52}" type="pres">
      <dgm:prSet presAssocID="{10704D1E-5F14-48E5-B65E-43E2A54DBD5C}" presName="connTx" presStyleLbl="parChTrans1D2" presStyleIdx="4" presStyleCnt="5"/>
      <dgm:spPr/>
      <dgm:t>
        <a:bodyPr/>
        <a:lstStyle/>
        <a:p>
          <a:endParaRPr lang="en-US"/>
        </a:p>
      </dgm:t>
    </dgm:pt>
    <dgm:pt modelId="{F0828DEE-928A-46AF-97EC-2C6F167647BD}" type="pres">
      <dgm:prSet presAssocID="{464D4873-3222-4DF2-AD44-007D64E7684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536363-9D16-4643-A119-B95AE44F0083}" type="presOf" srcId="{0364DC7C-9899-4C93-83BF-253A2189F58C}" destId="{A6F9C52F-268F-475C-9F59-88E139499E12}" srcOrd="1" destOrd="0" presId="urn:microsoft.com/office/officeart/2005/8/layout/radial1"/>
    <dgm:cxn modelId="{A4D28A18-649B-434F-B7A3-08ADE6529EAD}" srcId="{21FE2CF2-A5BD-4018-97DF-AB4A23960D24}" destId="{34F2A40C-B596-4A9B-8DBB-C8E2AAE15FFA}" srcOrd="0" destOrd="0" parTransId="{C8967D22-29F0-489A-95B0-A829ABE39241}" sibTransId="{C9865E7F-6CA7-4C78-8A58-58E41B8ADF12}"/>
    <dgm:cxn modelId="{0A240C61-CABB-496E-8935-2390DFF978CE}" type="presOf" srcId="{C4B748C5-B6C0-4434-AD5E-DD55EFC6F77C}" destId="{AA3EF360-FA39-47F9-8412-DE71E0FF0E0D}" srcOrd="0" destOrd="0" presId="urn:microsoft.com/office/officeart/2005/8/layout/radial1"/>
    <dgm:cxn modelId="{69075CE7-C0C4-4A7C-86B2-EBC25E1E84A8}" type="presOf" srcId="{21329AED-07EE-479B-B910-F866BC4E4BB5}" destId="{A32EE951-959A-4C8F-BA47-C7C617DC3D56}" srcOrd="0" destOrd="0" presId="urn:microsoft.com/office/officeart/2005/8/layout/radial1"/>
    <dgm:cxn modelId="{024F6A8C-3E50-47F7-8EDF-726CA0C77115}" type="presOf" srcId="{1E71A5E1-9A77-4C83-A6C8-316C2422E91A}" destId="{4DC798C7-7140-400D-8657-1438C0EA0981}" srcOrd="0" destOrd="0" presId="urn:microsoft.com/office/officeart/2005/8/layout/radial1"/>
    <dgm:cxn modelId="{828C94E6-E384-4E18-A705-DCCFB4360CA9}" srcId="{21FE2CF2-A5BD-4018-97DF-AB4A23960D24}" destId="{64514D1E-61CD-4CF1-8EB2-F18A87310D22}" srcOrd="3" destOrd="0" parTransId="{21329AED-07EE-479B-B910-F866BC4E4BB5}" sibTransId="{45E83D63-267B-49B9-83C7-E8D2F2B28BA0}"/>
    <dgm:cxn modelId="{FA0C41CB-95F4-4BF8-8BD0-AE73DE42702B}" type="presOf" srcId="{C8967D22-29F0-489A-95B0-A829ABE39241}" destId="{B3BA047D-E1FD-462F-96DB-964346093E4B}" srcOrd="1" destOrd="0" presId="urn:microsoft.com/office/officeart/2005/8/layout/radial1"/>
    <dgm:cxn modelId="{BE04647F-69C7-421F-971A-A13198A571B4}" srcId="{21FE2CF2-A5BD-4018-97DF-AB4A23960D24}" destId="{1E71A5E1-9A77-4C83-A6C8-316C2422E91A}" srcOrd="1" destOrd="0" parTransId="{0364DC7C-9899-4C93-83BF-253A2189F58C}" sibTransId="{DD0722A6-8D39-42D7-8068-C8910D5E25E7}"/>
    <dgm:cxn modelId="{8FE03C26-426E-4325-89BB-2476E4F994C2}" type="presOf" srcId="{E85F55B2-6C7E-4A78-BF44-763A5A995C6F}" destId="{F80CCDE5-E293-486D-A867-83070F3E4D33}" srcOrd="0" destOrd="0" presId="urn:microsoft.com/office/officeart/2005/8/layout/radial1"/>
    <dgm:cxn modelId="{61B8A95C-FFB1-405E-A110-9B7AD277A98B}" type="presOf" srcId="{21329AED-07EE-479B-B910-F866BC4E4BB5}" destId="{25B223B0-0AF3-421B-81FC-CC3FF47D0B7B}" srcOrd="1" destOrd="0" presId="urn:microsoft.com/office/officeart/2005/8/layout/radial1"/>
    <dgm:cxn modelId="{B25975CA-7C22-47C3-A229-3ACBAD93C06F}" type="presOf" srcId="{0364DC7C-9899-4C93-83BF-253A2189F58C}" destId="{38A71A2F-25A2-42C7-B3AD-DA8C582D1594}" srcOrd="0" destOrd="0" presId="urn:microsoft.com/office/officeart/2005/8/layout/radial1"/>
    <dgm:cxn modelId="{AB160035-76C2-4B89-8D26-109642933910}" srcId="{21FE2CF2-A5BD-4018-97DF-AB4A23960D24}" destId="{E85F55B2-6C7E-4A78-BF44-763A5A995C6F}" srcOrd="2" destOrd="0" parTransId="{E0C0904F-CBAF-4D6C-A66D-011723AA65FE}" sibTransId="{374E85A8-7C91-4A65-B348-1936E19B89C2}"/>
    <dgm:cxn modelId="{8B727F9D-D6C0-4D03-B7FB-2529A8F47806}" type="presOf" srcId="{10704D1E-5F14-48E5-B65E-43E2A54DBD5C}" destId="{CBE4ACDC-EF40-4141-9687-C5A96B42EA52}" srcOrd="1" destOrd="0" presId="urn:microsoft.com/office/officeart/2005/8/layout/radial1"/>
    <dgm:cxn modelId="{340E7462-4E6B-4427-AB9A-131226127382}" type="presOf" srcId="{E0C0904F-CBAF-4D6C-A66D-011723AA65FE}" destId="{349799AC-F0F7-444F-93D0-D28447059CF3}" srcOrd="0" destOrd="0" presId="urn:microsoft.com/office/officeart/2005/8/layout/radial1"/>
    <dgm:cxn modelId="{8950C3F5-71D3-4D0C-ADF7-9739F66EC91D}" type="presOf" srcId="{E0C0904F-CBAF-4D6C-A66D-011723AA65FE}" destId="{CDE5A82F-C57A-44EA-BFB9-B4F0862668CE}" srcOrd="1" destOrd="0" presId="urn:microsoft.com/office/officeart/2005/8/layout/radial1"/>
    <dgm:cxn modelId="{12D07F16-5A06-41BB-9DBA-5AD9A0F5095D}" type="presOf" srcId="{34F2A40C-B596-4A9B-8DBB-C8E2AAE15FFA}" destId="{08AB0803-A94B-498D-85FF-F3F334BFE87A}" srcOrd="0" destOrd="0" presId="urn:microsoft.com/office/officeart/2005/8/layout/radial1"/>
    <dgm:cxn modelId="{5FCBA98C-306B-4D9B-8ED2-27D55DE42667}" type="presOf" srcId="{64514D1E-61CD-4CF1-8EB2-F18A87310D22}" destId="{FBA780F9-65C1-4457-8B7B-8C75513D7898}" srcOrd="0" destOrd="0" presId="urn:microsoft.com/office/officeart/2005/8/layout/radial1"/>
    <dgm:cxn modelId="{A3AE6290-C72C-4E96-BA7B-0C1974833F46}" srcId="{21FE2CF2-A5BD-4018-97DF-AB4A23960D24}" destId="{464D4873-3222-4DF2-AD44-007D64E7684D}" srcOrd="4" destOrd="0" parTransId="{10704D1E-5F14-48E5-B65E-43E2A54DBD5C}" sibTransId="{814CF603-D703-4E9E-B466-A51CD660CA65}"/>
    <dgm:cxn modelId="{2DC886F4-0190-42C4-94E5-6BCCBC3351F6}" srcId="{C4B748C5-B6C0-4434-AD5E-DD55EFC6F77C}" destId="{21FE2CF2-A5BD-4018-97DF-AB4A23960D24}" srcOrd="0" destOrd="0" parTransId="{BECFB22F-0810-43D6-B1AF-869171696269}" sibTransId="{EE7C90DD-1BAE-46A8-BA01-EDC3ADFAD1F3}"/>
    <dgm:cxn modelId="{4D4DF9BF-7A64-491F-8D4E-CEBB5E540AE2}" type="presOf" srcId="{C8967D22-29F0-489A-95B0-A829ABE39241}" destId="{C51C98AC-B5BE-406C-8ABC-E834F0E28CBD}" srcOrd="0" destOrd="0" presId="urn:microsoft.com/office/officeart/2005/8/layout/radial1"/>
    <dgm:cxn modelId="{984D0736-02E0-4915-A08F-B7CE588BE6B8}" type="presOf" srcId="{21FE2CF2-A5BD-4018-97DF-AB4A23960D24}" destId="{C7F0BB48-F439-4D52-839B-163BAEA39907}" srcOrd="0" destOrd="0" presId="urn:microsoft.com/office/officeart/2005/8/layout/radial1"/>
    <dgm:cxn modelId="{114873C9-FD21-4A73-A514-1D21ACC1E7E7}" type="presOf" srcId="{10704D1E-5F14-48E5-B65E-43E2A54DBD5C}" destId="{3CBFF67D-5914-4928-A92C-5A29000E93F6}" srcOrd="0" destOrd="0" presId="urn:microsoft.com/office/officeart/2005/8/layout/radial1"/>
    <dgm:cxn modelId="{9778080A-693E-4FBA-B9A4-5342FE98445F}" type="presOf" srcId="{464D4873-3222-4DF2-AD44-007D64E7684D}" destId="{F0828DEE-928A-46AF-97EC-2C6F167647BD}" srcOrd="0" destOrd="0" presId="urn:microsoft.com/office/officeart/2005/8/layout/radial1"/>
    <dgm:cxn modelId="{E21E245A-FE40-4DD1-8B2A-4E713B4FBB5D}" type="presParOf" srcId="{AA3EF360-FA39-47F9-8412-DE71E0FF0E0D}" destId="{C7F0BB48-F439-4D52-839B-163BAEA39907}" srcOrd="0" destOrd="0" presId="urn:microsoft.com/office/officeart/2005/8/layout/radial1"/>
    <dgm:cxn modelId="{C0709765-17F8-4B64-B441-85BACA09DBFF}" type="presParOf" srcId="{AA3EF360-FA39-47F9-8412-DE71E0FF0E0D}" destId="{C51C98AC-B5BE-406C-8ABC-E834F0E28CBD}" srcOrd="1" destOrd="0" presId="urn:microsoft.com/office/officeart/2005/8/layout/radial1"/>
    <dgm:cxn modelId="{64728F3C-5EF5-41EF-A7A4-AAF8EAE2A851}" type="presParOf" srcId="{C51C98AC-B5BE-406C-8ABC-E834F0E28CBD}" destId="{B3BA047D-E1FD-462F-96DB-964346093E4B}" srcOrd="0" destOrd="0" presId="urn:microsoft.com/office/officeart/2005/8/layout/radial1"/>
    <dgm:cxn modelId="{4029BFBD-04D9-457F-BB7B-962B89A4C324}" type="presParOf" srcId="{AA3EF360-FA39-47F9-8412-DE71E0FF0E0D}" destId="{08AB0803-A94B-498D-85FF-F3F334BFE87A}" srcOrd="2" destOrd="0" presId="urn:microsoft.com/office/officeart/2005/8/layout/radial1"/>
    <dgm:cxn modelId="{C16BC994-0202-4D45-8C26-DA4A23E230FA}" type="presParOf" srcId="{AA3EF360-FA39-47F9-8412-DE71E0FF0E0D}" destId="{38A71A2F-25A2-42C7-B3AD-DA8C582D1594}" srcOrd="3" destOrd="0" presId="urn:microsoft.com/office/officeart/2005/8/layout/radial1"/>
    <dgm:cxn modelId="{5FB8A2C3-4C37-449E-96A1-21611AF1DD23}" type="presParOf" srcId="{38A71A2F-25A2-42C7-B3AD-DA8C582D1594}" destId="{A6F9C52F-268F-475C-9F59-88E139499E12}" srcOrd="0" destOrd="0" presId="urn:microsoft.com/office/officeart/2005/8/layout/radial1"/>
    <dgm:cxn modelId="{3C6EBC10-D1D1-44AB-85D0-84170859C308}" type="presParOf" srcId="{AA3EF360-FA39-47F9-8412-DE71E0FF0E0D}" destId="{4DC798C7-7140-400D-8657-1438C0EA0981}" srcOrd="4" destOrd="0" presId="urn:microsoft.com/office/officeart/2005/8/layout/radial1"/>
    <dgm:cxn modelId="{A962FA2F-9318-4F5F-AC56-D52618A4A521}" type="presParOf" srcId="{AA3EF360-FA39-47F9-8412-DE71E0FF0E0D}" destId="{349799AC-F0F7-444F-93D0-D28447059CF3}" srcOrd="5" destOrd="0" presId="urn:microsoft.com/office/officeart/2005/8/layout/radial1"/>
    <dgm:cxn modelId="{7DB2F9F3-FE57-4E76-A6F0-90BB013C1C81}" type="presParOf" srcId="{349799AC-F0F7-444F-93D0-D28447059CF3}" destId="{CDE5A82F-C57A-44EA-BFB9-B4F0862668CE}" srcOrd="0" destOrd="0" presId="urn:microsoft.com/office/officeart/2005/8/layout/radial1"/>
    <dgm:cxn modelId="{042C85DD-8F44-4DDD-83A1-8789602CB0C9}" type="presParOf" srcId="{AA3EF360-FA39-47F9-8412-DE71E0FF0E0D}" destId="{F80CCDE5-E293-486D-A867-83070F3E4D33}" srcOrd="6" destOrd="0" presId="urn:microsoft.com/office/officeart/2005/8/layout/radial1"/>
    <dgm:cxn modelId="{CB3A286B-2EDF-4D71-9428-3F1B1C241352}" type="presParOf" srcId="{AA3EF360-FA39-47F9-8412-DE71E0FF0E0D}" destId="{A32EE951-959A-4C8F-BA47-C7C617DC3D56}" srcOrd="7" destOrd="0" presId="urn:microsoft.com/office/officeart/2005/8/layout/radial1"/>
    <dgm:cxn modelId="{6C71B264-55A6-41A3-BEE2-79B2C57345D6}" type="presParOf" srcId="{A32EE951-959A-4C8F-BA47-C7C617DC3D56}" destId="{25B223B0-0AF3-421B-81FC-CC3FF47D0B7B}" srcOrd="0" destOrd="0" presId="urn:microsoft.com/office/officeart/2005/8/layout/radial1"/>
    <dgm:cxn modelId="{4D80A8FE-64A1-48AA-BB2A-5C3DBC241676}" type="presParOf" srcId="{AA3EF360-FA39-47F9-8412-DE71E0FF0E0D}" destId="{FBA780F9-65C1-4457-8B7B-8C75513D7898}" srcOrd="8" destOrd="0" presId="urn:microsoft.com/office/officeart/2005/8/layout/radial1"/>
    <dgm:cxn modelId="{998EB78C-20C3-45B7-A53B-CC1505CFE229}" type="presParOf" srcId="{AA3EF360-FA39-47F9-8412-DE71E0FF0E0D}" destId="{3CBFF67D-5914-4928-A92C-5A29000E93F6}" srcOrd="9" destOrd="0" presId="urn:microsoft.com/office/officeart/2005/8/layout/radial1"/>
    <dgm:cxn modelId="{ECE88340-F386-4B30-B0FB-1F300BA4954F}" type="presParOf" srcId="{3CBFF67D-5914-4928-A92C-5A29000E93F6}" destId="{CBE4ACDC-EF40-4141-9687-C5A96B42EA52}" srcOrd="0" destOrd="0" presId="urn:microsoft.com/office/officeart/2005/8/layout/radial1"/>
    <dgm:cxn modelId="{0FF6FFFB-AD16-4BE0-A981-663EE62FFBDF}" type="presParOf" srcId="{AA3EF360-FA39-47F9-8412-DE71E0FF0E0D}" destId="{F0828DEE-928A-46AF-97EC-2C6F167647BD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0284E-119E-42D9-8CCA-E55CD947A76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3F5274-F7A1-41E2-83E1-5D6455155BBB}">
      <dgm:prSet phldrT="[Text]" custT="1"/>
      <dgm:spPr/>
      <dgm:t>
        <a:bodyPr/>
        <a:lstStyle/>
        <a:p>
          <a:r>
            <a:rPr lang="en-US" sz="1800" b="1" smtClean="0"/>
            <a:t>Game offline</a:t>
          </a:r>
        </a:p>
      </dgm:t>
    </dgm:pt>
    <dgm:pt modelId="{50157F04-E59E-490E-869F-4A7BC8A289AD}" type="parTrans" cxnId="{69A86B17-554A-4E06-A7C3-F6230EDD4F84}">
      <dgm:prSet/>
      <dgm:spPr/>
      <dgm:t>
        <a:bodyPr/>
        <a:lstStyle/>
        <a:p>
          <a:endParaRPr lang="en-US"/>
        </a:p>
      </dgm:t>
    </dgm:pt>
    <dgm:pt modelId="{11AF0200-9891-43E4-BAE1-5725B445E125}" type="sibTrans" cxnId="{69A86B17-554A-4E06-A7C3-F6230EDD4F84}">
      <dgm:prSet/>
      <dgm:spPr/>
      <dgm:t>
        <a:bodyPr/>
        <a:lstStyle/>
        <a:p>
          <a:endParaRPr lang="en-US"/>
        </a:p>
      </dgm:t>
    </dgm:pt>
    <dgm:pt modelId="{10E737BD-181E-46B2-B57B-473077B25249}">
      <dgm:prSet phldrT="[Text]" custT="1"/>
      <dgm:spPr/>
      <dgm:t>
        <a:bodyPr/>
        <a:lstStyle/>
        <a:p>
          <a:r>
            <a:rPr lang="en-US" sz="1800" b="1" smtClean="0"/>
            <a:t>Game online</a:t>
          </a:r>
          <a:endParaRPr lang="en-US" sz="1800" b="1"/>
        </a:p>
      </dgm:t>
    </dgm:pt>
    <dgm:pt modelId="{0AF52005-8F53-4435-8A72-A7783130CED5}" type="parTrans" cxnId="{91B7A9E5-FAE1-42AF-B7F3-2FA5942EE9B9}">
      <dgm:prSet/>
      <dgm:spPr/>
      <dgm:t>
        <a:bodyPr/>
        <a:lstStyle/>
        <a:p>
          <a:endParaRPr lang="en-US"/>
        </a:p>
      </dgm:t>
    </dgm:pt>
    <dgm:pt modelId="{D9B3F1BD-AC4F-427F-A28D-0432C5725778}" type="sibTrans" cxnId="{91B7A9E5-FAE1-42AF-B7F3-2FA5942EE9B9}">
      <dgm:prSet/>
      <dgm:spPr/>
      <dgm:t>
        <a:bodyPr/>
        <a:lstStyle/>
        <a:p>
          <a:endParaRPr lang="en-US"/>
        </a:p>
      </dgm:t>
    </dgm:pt>
    <dgm:pt modelId="{F9539F23-8B22-45F7-BE62-22A047CB7DC2}">
      <dgm:prSet phldrT="[Text]" custT="1"/>
      <dgm:spPr/>
      <dgm:t>
        <a:bodyPr/>
        <a:lstStyle/>
        <a:p>
          <a:r>
            <a:rPr lang="en-US" sz="1800" b="1" smtClean="0"/>
            <a:t>Game mobile</a:t>
          </a:r>
          <a:endParaRPr lang="en-US" sz="1800" b="1"/>
        </a:p>
      </dgm:t>
    </dgm:pt>
    <dgm:pt modelId="{60D068D9-5322-4EAD-A3DF-3A9DB2E44102}" type="parTrans" cxnId="{24D33972-DC77-4D2B-BE18-89FA543FC9E2}">
      <dgm:prSet/>
      <dgm:spPr/>
      <dgm:t>
        <a:bodyPr/>
        <a:lstStyle/>
        <a:p>
          <a:endParaRPr lang="en-US"/>
        </a:p>
      </dgm:t>
    </dgm:pt>
    <dgm:pt modelId="{6BA05A8E-A1AA-4E03-A8A0-3E0BD03118C9}" type="sibTrans" cxnId="{24D33972-DC77-4D2B-BE18-89FA543FC9E2}">
      <dgm:prSet/>
      <dgm:spPr/>
      <dgm:t>
        <a:bodyPr/>
        <a:lstStyle/>
        <a:p>
          <a:endParaRPr lang="en-US"/>
        </a:p>
      </dgm:t>
    </dgm:pt>
    <dgm:pt modelId="{BD49818F-E690-4707-B52A-81B153F31EE1}" type="pres">
      <dgm:prSet presAssocID="{99B0284E-119E-42D9-8CCA-E55CD947A7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DC26D7-2362-4962-AD57-70837699C759}" type="pres">
      <dgm:prSet presAssocID="{5C3F5274-F7A1-41E2-83E1-5D6455155BBB}" presName="compNode" presStyleCnt="0"/>
      <dgm:spPr/>
    </dgm:pt>
    <dgm:pt modelId="{08BE13E5-F108-4EA6-B65F-932B46524A24}" type="pres">
      <dgm:prSet presAssocID="{5C3F5274-F7A1-41E2-83E1-5D6455155BBB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B2DEC7F-4E40-4E45-807A-F1DC5F832CBF}" type="pres">
      <dgm:prSet presAssocID="{5C3F5274-F7A1-41E2-83E1-5D6455155BBB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4C014-3D24-45EC-8695-7E257F807BAD}" type="pres">
      <dgm:prSet presAssocID="{11AF0200-9891-43E4-BAE1-5725B445E12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22E52EA-5678-46A2-B2F1-A46E9A98DEEA}" type="pres">
      <dgm:prSet presAssocID="{10E737BD-181E-46B2-B57B-473077B25249}" presName="compNode" presStyleCnt="0"/>
      <dgm:spPr/>
    </dgm:pt>
    <dgm:pt modelId="{0D60F973-5AA8-4876-BAA6-BFAE16E2F0C2}" type="pres">
      <dgm:prSet presAssocID="{10E737BD-181E-46B2-B57B-473077B25249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28858B9-9681-48D3-8D66-AD916BBAD691}" type="pres">
      <dgm:prSet presAssocID="{10E737BD-181E-46B2-B57B-473077B25249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08499-5ADC-45A6-BF6B-A4FDE70612F1}" type="pres">
      <dgm:prSet presAssocID="{D9B3F1BD-AC4F-427F-A28D-0432C57257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FD2769C-831B-4FFD-B3B4-463828FAA00E}" type="pres">
      <dgm:prSet presAssocID="{F9539F23-8B22-45F7-BE62-22A047CB7DC2}" presName="compNode" presStyleCnt="0"/>
      <dgm:spPr/>
    </dgm:pt>
    <dgm:pt modelId="{7156818D-A460-4AAA-AAAE-18A640E80BA4}" type="pres">
      <dgm:prSet presAssocID="{F9539F23-8B22-45F7-BE62-22A047CB7DC2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4E8DFBA-A920-45FA-8ABE-CD788DDFF2E9}" type="pres">
      <dgm:prSet presAssocID="{F9539F23-8B22-45F7-BE62-22A047CB7DC2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429EAE-9887-43EE-8D9C-48C38539B2AF}" type="presOf" srcId="{11AF0200-9891-43E4-BAE1-5725B445E125}" destId="{2B04C014-3D24-45EC-8695-7E257F807BAD}" srcOrd="0" destOrd="0" presId="urn:microsoft.com/office/officeart/2005/8/layout/pList1"/>
    <dgm:cxn modelId="{02FC596D-2094-4685-9C53-01E4A42E96B9}" type="presOf" srcId="{10E737BD-181E-46B2-B57B-473077B25249}" destId="{728858B9-9681-48D3-8D66-AD916BBAD691}" srcOrd="0" destOrd="0" presId="urn:microsoft.com/office/officeart/2005/8/layout/pList1"/>
    <dgm:cxn modelId="{91B7A9E5-FAE1-42AF-B7F3-2FA5942EE9B9}" srcId="{99B0284E-119E-42D9-8CCA-E55CD947A76C}" destId="{10E737BD-181E-46B2-B57B-473077B25249}" srcOrd="1" destOrd="0" parTransId="{0AF52005-8F53-4435-8A72-A7783130CED5}" sibTransId="{D9B3F1BD-AC4F-427F-A28D-0432C5725778}"/>
    <dgm:cxn modelId="{1C416F50-7821-45A8-82DA-E03F2E74E879}" type="presOf" srcId="{99B0284E-119E-42D9-8CCA-E55CD947A76C}" destId="{BD49818F-E690-4707-B52A-81B153F31EE1}" srcOrd="0" destOrd="0" presId="urn:microsoft.com/office/officeart/2005/8/layout/pList1"/>
    <dgm:cxn modelId="{A4AD6372-944C-4806-B730-B5923DA8D3BE}" type="presOf" srcId="{D9B3F1BD-AC4F-427F-A28D-0432C5725778}" destId="{E3108499-5ADC-45A6-BF6B-A4FDE70612F1}" srcOrd="0" destOrd="0" presId="urn:microsoft.com/office/officeart/2005/8/layout/pList1"/>
    <dgm:cxn modelId="{69A86B17-554A-4E06-A7C3-F6230EDD4F84}" srcId="{99B0284E-119E-42D9-8CCA-E55CD947A76C}" destId="{5C3F5274-F7A1-41E2-83E1-5D6455155BBB}" srcOrd="0" destOrd="0" parTransId="{50157F04-E59E-490E-869F-4A7BC8A289AD}" sibTransId="{11AF0200-9891-43E4-BAE1-5725B445E125}"/>
    <dgm:cxn modelId="{8DE29808-93D3-420F-AFDD-06DBD7DB6EE9}" type="presOf" srcId="{5C3F5274-F7A1-41E2-83E1-5D6455155BBB}" destId="{6B2DEC7F-4E40-4E45-807A-F1DC5F832CBF}" srcOrd="0" destOrd="0" presId="urn:microsoft.com/office/officeart/2005/8/layout/pList1"/>
    <dgm:cxn modelId="{EAE32630-A71A-495D-BA50-5A8786020B0F}" type="presOf" srcId="{F9539F23-8B22-45F7-BE62-22A047CB7DC2}" destId="{E4E8DFBA-A920-45FA-8ABE-CD788DDFF2E9}" srcOrd="0" destOrd="0" presId="urn:microsoft.com/office/officeart/2005/8/layout/pList1"/>
    <dgm:cxn modelId="{24D33972-DC77-4D2B-BE18-89FA543FC9E2}" srcId="{99B0284E-119E-42D9-8CCA-E55CD947A76C}" destId="{F9539F23-8B22-45F7-BE62-22A047CB7DC2}" srcOrd="2" destOrd="0" parTransId="{60D068D9-5322-4EAD-A3DF-3A9DB2E44102}" sibTransId="{6BA05A8E-A1AA-4E03-A8A0-3E0BD03118C9}"/>
    <dgm:cxn modelId="{2C33963B-6386-4776-8338-09A7231AA7C1}" type="presParOf" srcId="{BD49818F-E690-4707-B52A-81B153F31EE1}" destId="{4CDC26D7-2362-4962-AD57-70837699C759}" srcOrd="0" destOrd="0" presId="urn:microsoft.com/office/officeart/2005/8/layout/pList1"/>
    <dgm:cxn modelId="{17683444-194F-4E05-BEE4-A26FDF7E9E1A}" type="presParOf" srcId="{4CDC26D7-2362-4962-AD57-70837699C759}" destId="{08BE13E5-F108-4EA6-B65F-932B46524A24}" srcOrd="0" destOrd="0" presId="urn:microsoft.com/office/officeart/2005/8/layout/pList1"/>
    <dgm:cxn modelId="{6AA21FDB-3913-4213-ADE9-E77D3512ED1B}" type="presParOf" srcId="{4CDC26D7-2362-4962-AD57-70837699C759}" destId="{6B2DEC7F-4E40-4E45-807A-F1DC5F832CBF}" srcOrd="1" destOrd="0" presId="urn:microsoft.com/office/officeart/2005/8/layout/pList1"/>
    <dgm:cxn modelId="{F6CA9091-CC42-40D6-8EDF-DE029118552B}" type="presParOf" srcId="{BD49818F-E690-4707-B52A-81B153F31EE1}" destId="{2B04C014-3D24-45EC-8695-7E257F807BAD}" srcOrd="1" destOrd="0" presId="urn:microsoft.com/office/officeart/2005/8/layout/pList1"/>
    <dgm:cxn modelId="{640382AC-D917-47E8-84B1-242E97EC50F3}" type="presParOf" srcId="{BD49818F-E690-4707-B52A-81B153F31EE1}" destId="{222E52EA-5678-46A2-B2F1-A46E9A98DEEA}" srcOrd="2" destOrd="0" presId="urn:microsoft.com/office/officeart/2005/8/layout/pList1"/>
    <dgm:cxn modelId="{29DD4E11-B9BD-43E0-8C1F-9C950CC2DDB2}" type="presParOf" srcId="{222E52EA-5678-46A2-B2F1-A46E9A98DEEA}" destId="{0D60F973-5AA8-4876-BAA6-BFAE16E2F0C2}" srcOrd="0" destOrd="0" presId="urn:microsoft.com/office/officeart/2005/8/layout/pList1"/>
    <dgm:cxn modelId="{C91713D4-BF79-432C-890F-76112B4BEC57}" type="presParOf" srcId="{222E52EA-5678-46A2-B2F1-A46E9A98DEEA}" destId="{728858B9-9681-48D3-8D66-AD916BBAD691}" srcOrd="1" destOrd="0" presId="urn:microsoft.com/office/officeart/2005/8/layout/pList1"/>
    <dgm:cxn modelId="{C543697F-2296-4CA8-81D0-750BCB6C652B}" type="presParOf" srcId="{BD49818F-E690-4707-B52A-81B153F31EE1}" destId="{E3108499-5ADC-45A6-BF6B-A4FDE70612F1}" srcOrd="3" destOrd="0" presId="urn:microsoft.com/office/officeart/2005/8/layout/pList1"/>
    <dgm:cxn modelId="{F85A72F0-C3B9-403E-A2D4-3C6422662336}" type="presParOf" srcId="{BD49818F-E690-4707-B52A-81B153F31EE1}" destId="{2FD2769C-831B-4FFD-B3B4-463828FAA00E}" srcOrd="4" destOrd="0" presId="urn:microsoft.com/office/officeart/2005/8/layout/pList1"/>
    <dgm:cxn modelId="{CCD6C68A-1AF4-4225-B407-E0F8F2604013}" type="presParOf" srcId="{2FD2769C-831B-4FFD-B3B4-463828FAA00E}" destId="{7156818D-A460-4AAA-AAAE-18A640E80BA4}" srcOrd="0" destOrd="0" presId="urn:microsoft.com/office/officeart/2005/8/layout/pList1"/>
    <dgm:cxn modelId="{931CBFC8-5890-4E26-AE34-D3EE29F595E8}" type="presParOf" srcId="{2FD2769C-831B-4FFD-B3B4-463828FAA00E}" destId="{E4E8DFBA-A920-45FA-8ABE-CD788DDFF2E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243566-3F99-4878-AEF3-DE4A282A75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12B4C-0DAB-42AB-B605-CE6C5F10E2E5}">
      <dgm:prSet phldrT="[Text]" custT="1"/>
      <dgm:spPr/>
      <dgm:t>
        <a:bodyPr/>
        <a:lstStyle/>
        <a:p>
          <a:r>
            <a:rPr lang="en-US" sz="1800" b="1" smtClean="0"/>
            <a:t>Giảm thị lực, gây ra các vấn đề cho mắt</a:t>
          </a:r>
          <a:endParaRPr lang="en-US" sz="1800" b="1"/>
        </a:p>
      </dgm:t>
    </dgm:pt>
    <dgm:pt modelId="{C0F8D692-1215-4C1A-98E8-BA32D214FD61}" type="parTrans" cxnId="{CB0BDF6B-DE9A-4E87-83D5-EEB9964CFF5B}">
      <dgm:prSet/>
      <dgm:spPr/>
      <dgm:t>
        <a:bodyPr/>
        <a:lstStyle/>
        <a:p>
          <a:endParaRPr lang="en-US"/>
        </a:p>
      </dgm:t>
    </dgm:pt>
    <dgm:pt modelId="{33FE9FB7-68EB-444A-8A3E-B84440B33A09}" type="sibTrans" cxnId="{CB0BDF6B-DE9A-4E87-83D5-EEB9964CFF5B}">
      <dgm:prSet/>
      <dgm:spPr/>
      <dgm:t>
        <a:bodyPr/>
        <a:lstStyle/>
        <a:p>
          <a:endParaRPr lang="en-US"/>
        </a:p>
      </dgm:t>
    </dgm:pt>
    <dgm:pt modelId="{AF5316C0-86C6-4611-9859-F929A715F2B7}">
      <dgm:prSet phldrT="[Text]" custT="1"/>
      <dgm:spPr/>
      <dgm:t>
        <a:bodyPr/>
        <a:lstStyle/>
        <a:p>
          <a:r>
            <a:rPr lang="en-US" sz="1800" b="1" smtClean="0"/>
            <a:t>Lão hóa da, thêm nhiều nếp nhăn</a:t>
          </a:r>
          <a:endParaRPr lang="en-US" sz="1800" b="1"/>
        </a:p>
      </dgm:t>
    </dgm:pt>
    <dgm:pt modelId="{451097CA-39D4-4BB6-B3B8-FC3E5253CF87}" type="parTrans" cxnId="{7ACD5E84-2BA7-44E6-811D-76EF12AE30A2}">
      <dgm:prSet/>
      <dgm:spPr/>
      <dgm:t>
        <a:bodyPr/>
        <a:lstStyle/>
        <a:p>
          <a:endParaRPr lang="en-US"/>
        </a:p>
      </dgm:t>
    </dgm:pt>
    <dgm:pt modelId="{4C8F200A-C880-4DAC-8D71-597D600BA764}" type="sibTrans" cxnId="{7ACD5E84-2BA7-44E6-811D-76EF12AE30A2}">
      <dgm:prSet/>
      <dgm:spPr/>
      <dgm:t>
        <a:bodyPr/>
        <a:lstStyle/>
        <a:p>
          <a:endParaRPr lang="en-US"/>
        </a:p>
      </dgm:t>
    </dgm:pt>
    <dgm:pt modelId="{7F1FF24B-2B22-48E1-B3F7-CF2081E7A1DA}">
      <dgm:prSet phldrT="[Text]" custT="1"/>
      <dgm:spPr/>
      <dgm:t>
        <a:bodyPr/>
        <a:lstStyle/>
        <a:p>
          <a:r>
            <a:rPr lang="en-US" sz="1800" b="1" smtClean="0"/>
            <a:t>Sức khỏe giảm sút</a:t>
          </a:r>
          <a:endParaRPr lang="en-US" sz="1800" b="1"/>
        </a:p>
      </dgm:t>
    </dgm:pt>
    <dgm:pt modelId="{2A99A0A3-1007-43F9-895E-492DC3BA1549}" type="parTrans" cxnId="{C0A22EA4-D2F9-4261-8868-7CFF5E0D8441}">
      <dgm:prSet/>
      <dgm:spPr/>
      <dgm:t>
        <a:bodyPr/>
        <a:lstStyle/>
        <a:p>
          <a:endParaRPr lang="en-US"/>
        </a:p>
      </dgm:t>
    </dgm:pt>
    <dgm:pt modelId="{803C31EC-2425-47A9-9D41-5B24C378175E}" type="sibTrans" cxnId="{C0A22EA4-D2F9-4261-8868-7CFF5E0D8441}">
      <dgm:prSet/>
      <dgm:spPr/>
      <dgm:t>
        <a:bodyPr/>
        <a:lstStyle/>
        <a:p>
          <a:endParaRPr lang="en-US"/>
        </a:p>
      </dgm:t>
    </dgm:pt>
    <dgm:pt modelId="{E0093F42-1E80-400A-A8B3-C8ABE8B1EF8E}">
      <dgm:prSet phldrT="[Text]" custT="1"/>
      <dgm:spPr/>
      <dgm:t>
        <a:bodyPr/>
        <a:lstStyle/>
        <a:p>
          <a:r>
            <a:rPr lang="en-US" sz="1800" b="1" smtClean="0"/>
            <a:t>Ảnh hưởng tim mạch</a:t>
          </a:r>
          <a:endParaRPr lang="en-US" sz="1800" b="1"/>
        </a:p>
      </dgm:t>
    </dgm:pt>
    <dgm:pt modelId="{37B9EF50-5391-4A2A-B005-EB79447DFED8}" type="parTrans" cxnId="{5CB58EB0-0C19-476C-8348-34E361C07A6F}">
      <dgm:prSet/>
      <dgm:spPr/>
      <dgm:t>
        <a:bodyPr/>
        <a:lstStyle/>
        <a:p>
          <a:endParaRPr lang="en-US"/>
        </a:p>
      </dgm:t>
    </dgm:pt>
    <dgm:pt modelId="{590455DB-652A-443A-B9D2-20A200EB1BB4}" type="sibTrans" cxnId="{5CB58EB0-0C19-476C-8348-34E361C07A6F}">
      <dgm:prSet/>
      <dgm:spPr/>
      <dgm:t>
        <a:bodyPr/>
        <a:lstStyle/>
        <a:p>
          <a:endParaRPr lang="en-US"/>
        </a:p>
      </dgm:t>
    </dgm:pt>
    <dgm:pt modelId="{D95371BF-D7E6-4F06-A6C1-CA1117DFC309}">
      <dgm:prSet custT="1"/>
      <dgm:spPr/>
      <dgm:t>
        <a:bodyPr/>
        <a:lstStyle/>
        <a:p>
          <a:r>
            <a:rPr lang="en-US" sz="1800" b="1" smtClean="0"/>
            <a:t>Hiệu suất làm việc suy giảm</a:t>
          </a:r>
          <a:endParaRPr lang="en-US" sz="1800" b="1"/>
        </a:p>
      </dgm:t>
    </dgm:pt>
    <dgm:pt modelId="{2D97A61F-AC07-42EB-9467-D7E141DE18F9}" type="parTrans" cxnId="{624D2264-210E-4ECB-BB82-EFCA54FB314F}">
      <dgm:prSet/>
      <dgm:spPr/>
      <dgm:t>
        <a:bodyPr/>
        <a:lstStyle/>
        <a:p>
          <a:endParaRPr lang="en-US"/>
        </a:p>
      </dgm:t>
    </dgm:pt>
    <dgm:pt modelId="{FDEAEB32-B8BC-4A3F-9BD0-3F9F300EAC8E}" type="sibTrans" cxnId="{624D2264-210E-4ECB-BB82-EFCA54FB314F}">
      <dgm:prSet/>
      <dgm:spPr/>
      <dgm:t>
        <a:bodyPr/>
        <a:lstStyle/>
        <a:p>
          <a:endParaRPr lang="en-US"/>
        </a:p>
      </dgm:t>
    </dgm:pt>
    <dgm:pt modelId="{299E36B6-B144-4E52-A774-C2C08CF94603}">
      <dgm:prSet custT="1"/>
      <dgm:spPr/>
      <dgm:t>
        <a:bodyPr/>
        <a:lstStyle/>
        <a:p>
          <a:r>
            <a:rPr lang="en-US" sz="1800" b="1" smtClean="0"/>
            <a:t>Giảm kĩ năng giao tiếp xã hội</a:t>
          </a:r>
          <a:endParaRPr lang="en-US" sz="1800" b="1"/>
        </a:p>
      </dgm:t>
    </dgm:pt>
    <dgm:pt modelId="{3C33A248-B312-4526-AC92-0EA08987268A}" type="parTrans" cxnId="{D026498B-7004-4CB5-929D-B5797586B4F3}">
      <dgm:prSet/>
      <dgm:spPr/>
      <dgm:t>
        <a:bodyPr/>
        <a:lstStyle/>
        <a:p>
          <a:endParaRPr lang="en-US"/>
        </a:p>
      </dgm:t>
    </dgm:pt>
    <dgm:pt modelId="{765789E4-D441-446C-86D0-0D979FFFF25B}" type="sibTrans" cxnId="{D026498B-7004-4CB5-929D-B5797586B4F3}">
      <dgm:prSet/>
      <dgm:spPr/>
      <dgm:t>
        <a:bodyPr/>
        <a:lstStyle/>
        <a:p>
          <a:endParaRPr lang="en-US"/>
        </a:p>
      </dgm:t>
    </dgm:pt>
    <dgm:pt modelId="{6983FC74-84FD-418A-AD2E-366ACFD47560}" type="pres">
      <dgm:prSet presAssocID="{0F243566-3F99-4878-AEF3-DE4A282A75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21F44-F07B-40AE-8CE7-3F6DD04609E9}" type="pres">
      <dgm:prSet presAssocID="{F4512B4C-0DAB-42AB-B605-CE6C5F10E2E5}" presName="compNode" presStyleCnt="0"/>
      <dgm:spPr/>
    </dgm:pt>
    <dgm:pt modelId="{4139B731-F8B3-4128-8287-2539F9865148}" type="pres">
      <dgm:prSet presAssocID="{F4512B4C-0DAB-42AB-B605-CE6C5F10E2E5}" presName="pict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A97834C-4A07-43C2-B739-3F3F85F7DBDA}" type="pres">
      <dgm:prSet presAssocID="{F4512B4C-0DAB-42AB-B605-CE6C5F10E2E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C4375-63A0-4A33-BCFD-8E6464DE1EF3}" type="pres">
      <dgm:prSet presAssocID="{33FE9FB7-68EB-444A-8A3E-B84440B33A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C6782-12FB-4C4A-8056-79CA6B1196AB}" type="pres">
      <dgm:prSet presAssocID="{AF5316C0-86C6-4611-9859-F929A715F2B7}" presName="compNode" presStyleCnt="0"/>
      <dgm:spPr/>
    </dgm:pt>
    <dgm:pt modelId="{DD33434B-206F-4117-877E-56DB0CF1BA3C}" type="pres">
      <dgm:prSet presAssocID="{AF5316C0-86C6-4611-9859-F929A715F2B7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59674D-3E5B-4A64-8BA3-D1BB922FD97B}" type="pres">
      <dgm:prSet presAssocID="{AF5316C0-86C6-4611-9859-F929A715F2B7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84A0-155E-4028-8159-73DE18F38DD6}" type="pres">
      <dgm:prSet presAssocID="{4C8F200A-C880-4DAC-8D71-597D600BA7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7B8FC8-5422-4FC2-BD86-1ECEA5023610}" type="pres">
      <dgm:prSet presAssocID="{7F1FF24B-2B22-48E1-B3F7-CF2081E7A1DA}" presName="compNode" presStyleCnt="0"/>
      <dgm:spPr/>
    </dgm:pt>
    <dgm:pt modelId="{B90B9C3F-1237-42C2-BA3F-EA06A985241B}" type="pres">
      <dgm:prSet presAssocID="{7F1FF24B-2B22-48E1-B3F7-CF2081E7A1DA}" presName="pictRect" presStyleLbl="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5966E78-05EB-49B4-ACC3-892B9E977523}" type="pres">
      <dgm:prSet presAssocID="{7F1FF24B-2B22-48E1-B3F7-CF2081E7A1DA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9C50D-D74F-4232-8CC2-C1BDD2C4C1A0}" type="pres">
      <dgm:prSet presAssocID="{803C31EC-2425-47A9-9D41-5B24C37817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F9B83A2-A957-4946-A82A-F99F396CEF53}" type="pres">
      <dgm:prSet presAssocID="{E0093F42-1E80-400A-A8B3-C8ABE8B1EF8E}" presName="compNode" presStyleCnt="0"/>
      <dgm:spPr/>
    </dgm:pt>
    <dgm:pt modelId="{80D30D91-3045-4A3D-A387-F7450D239889}" type="pres">
      <dgm:prSet presAssocID="{E0093F42-1E80-400A-A8B3-C8ABE8B1EF8E}" presName="pictRect" presStyleLbl="node1" presStyleIdx="3" presStyleCnt="6" custLinFactNeighborY="-394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BF0D508-E3FA-4914-AAC7-22BFBD561C25}" type="pres">
      <dgm:prSet presAssocID="{E0093F42-1E80-400A-A8B3-C8ABE8B1EF8E}" presName="textRect" presStyleLbl="revTx" presStyleIdx="3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2C433-4B06-414A-8BF9-2E795D1266B7}" type="pres">
      <dgm:prSet presAssocID="{590455DB-652A-443A-B9D2-20A200EB1BB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AB65DA-0969-43CA-8F9E-A9A47FCC72B0}" type="pres">
      <dgm:prSet presAssocID="{D95371BF-D7E6-4F06-A6C1-CA1117DFC309}" presName="compNode" presStyleCnt="0"/>
      <dgm:spPr/>
    </dgm:pt>
    <dgm:pt modelId="{363BE77F-3C30-446C-85C0-74CC5C7FE248}" type="pres">
      <dgm:prSet presAssocID="{D95371BF-D7E6-4F06-A6C1-CA1117DFC309}" presName="pictRect" presStyleLbl="node1" presStyleIdx="4" presStyleCnt="6" custLinFactNeighborY="-394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3CF6DC9-D00B-46AA-AA8B-D3C1194CDA4E}" type="pres">
      <dgm:prSet presAssocID="{D95371BF-D7E6-4F06-A6C1-CA1117DFC309}" presName="textRect" presStyleLbl="revTx" presStyleIdx="4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14329-5AF4-4648-9D09-5F451B18FC4F}" type="pres">
      <dgm:prSet presAssocID="{FDEAEB32-B8BC-4A3F-9BD0-3F9F300EAC8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5D9A-4DC4-4150-A8B7-571BA23190EA}" type="pres">
      <dgm:prSet presAssocID="{299E36B6-B144-4E52-A774-C2C08CF94603}" presName="compNode" presStyleCnt="0"/>
      <dgm:spPr/>
    </dgm:pt>
    <dgm:pt modelId="{F96D7F3A-3493-4A0B-88CB-D3D3CB158C48}" type="pres">
      <dgm:prSet presAssocID="{299E36B6-B144-4E52-A774-C2C08CF94603}" presName="pictRect" presStyleLbl="node1" presStyleIdx="5" presStyleCnt="6" custLinFactNeighborY="-394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993D72-3B56-49E9-9085-439D7E424DEE}" type="pres">
      <dgm:prSet presAssocID="{299E36B6-B144-4E52-A774-C2C08CF94603}" presName="textRect" presStyleLbl="revTx" presStyleIdx="5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197AE-AF0E-4F3A-BACC-0BCCE8A8F8DA}" type="presOf" srcId="{AF5316C0-86C6-4611-9859-F929A715F2B7}" destId="{1559674D-3E5B-4A64-8BA3-D1BB922FD97B}" srcOrd="0" destOrd="0" presId="urn:microsoft.com/office/officeart/2005/8/layout/pList1"/>
    <dgm:cxn modelId="{EF903884-6603-4656-ADA3-5B67639F946F}" type="presOf" srcId="{FDEAEB32-B8BC-4A3F-9BD0-3F9F300EAC8E}" destId="{5AB14329-5AF4-4648-9D09-5F451B18FC4F}" srcOrd="0" destOrd="0" presId="urn:microsoft.com/office/officeart/2005/8/layout/pList1"/>
    <dgm:cxn modelId="{7ACD5E84-2BA7-44E6-811D-76EF12AE30A2}" srcId="{0F243566-3F99-4878-AEF3-DE4A282A7529}" destId="{AF5316C0-86C6-4611-9859-F929A715F2B7}" srcOrd="1" destOrd="0" parTransId="{451097CA-39D4-4BB6-B3B8-FC3E5253CF87}" sibTransId="{4C8F200A-C880-4DAC-8D71-597D600BA764}"/>
    <dgm:cxn modelId="{5CB58EB0-0C19-476C-8348-34E361C07A6F}" srcId="{0F243566-3F99-4878-AEF3-DE4A282A7529}" destId="{E0093F42-1E80-400A-A8B3-C8ABE8B1EF8E}" srcOrd="3" destOrd="0" parTransId="{37B9EF50-5391-4A2A-B005-EB79447DFED8}" sibTransId="{590455DB-652A-443A-B9D2-20A200EB1BB4}"/>
    <dgm:cxn modelId="{5E284092-FF41-48C8-97DD-2846E3D89F92}" type="presOf" srcId="{33FE9FB7-68EB-444A-8A3E-B84440B33A09}" destId="{534C4375-63A0-4A33-BCFD-8E6464DE1EF3}" srcOrd="0" destOrd="0" presId="urn:microsoft.com/office/officeart/2005/8/layout/pList1"/>
    <dgm:cxn modelId="{624D2264-210E-4ECB-BB82-EFCA54FB314F}" srcId="{0F243566-3F99-4878-AEF3-DE4A282A7529}" destId="{D95371BF-D7E6-4F06-A6C1-CA1117DFC309}" srcOrd="4" destOrd="0" parTransId="{2D97A61F-AC07-42EB-9467-D7E141DE18F9}" sibTransId="{FDEAEB32-B8BC-4A3F-9BD0-3F9F300EAC8E}"/>
    <dgm:cxn modelId="{6AE85C9F-93C8-472F-83F9-E933B0C20703}" type="presOf" srcId="{803C31EC-2425-47A9-9D41-5B24C378175E}" destId="{2B19C50D-D74F-4232-8CC2-C1BDD2C4C1A0}" srcOrd="0" destOrd="0" presId="urn:microsoft.com/office/officeart/2005/8/layout/pList1"/>
    <dgm:cxn modelId="{D1E97160-481F-434E-AB3F-A7F0BAC3DD73}" type="presOf" srcId="{299E36B6-B144-4E52-A774-C2C08CF94603}" destId="{94993D72-3B56-49E9-9085-439D7E424DEE}" srcOrd="0" destOrd="0" presId="urn:microsoft.com/office/officeart/2005/8/layout/pList1"/>
    <dgm:cxn modelId="{A0D4E506-8855-4909-A21A-69A994F2E028}" type="presOf" srcId="{7F1FF24B-2B22-48E1-B3F7-CF2081E7A1DA}" destId="{E5966E78-05EB-49B4-ACC3-892B9E977523}" srcOrd="0" destOrd="0" presId="urn:microsoft.com/office/officeart/2005/8/layout/pList1"/>
    <dgm:cxn modelId="{1A7E1D1A-7F4E-4CC2-96A1-17D65A82D51E}" type="presOf" srcId="{590455DB-652A-443A-B9D2-20A200EB1BB4}" destId="{C212C433-4B06-414A-8BF9-2E795D1266B7}" srcOrd="0" destOrd="0" presId="urn:microsoft.com/office/officeart/2005/8/layout/pList1"/>
    <dgm:cxn modelId="{D026498B-7004-4CB5-929D-B5797586B4F3}" srcId="{0F243566-3F99-4878-AEF3-DE4A282A7529}" destId="{299E36B6-B144-4E52-A774-C2C08CF94603}" srcOrd="5" destOrd="0" parTransId="{3C33A248-B312-4526-AC92-0EA08987268A}" sibTransId="{765789E4-D441-446C-86D0-0D979FFFF25B}"/>
    <dgm:cxn modelId="{1B58DE21-C72D-4426-8F4D-DC14C5600AD9}" type="presOf" srcId="{0F243566-3F99-4878-AEF3-DE4A282A7529}" destId="{6983FC74-84FD-418A-AD2E-366ACFD47560}" srcOrd="0" destOrd="0" presId="urn:microsoft.com/office/officeart/2005/8/layout/pList1"/>
    <dgm:cxn modelId="{33A95FF3-D631-4B27-B16E-D85CC467DA18}" type="presOf" srcId="{D95371BF-D7E6-4F06-A6C1-CA1117DFC309}" destId="{23CF6DC9-D00B-46AA-AA8B-D3C1194CDA4E}" srcOrd="0" destOrd="0" presId="urn:microsoft.com/office/officeart/2005/8/layout/pList1"/>
    <dgm:cxn modelId="{4CF0094F-6DF3-4A1D-AF40-6F0F24CA366E}" type="presOf" srcId="{4C8F200A-C880-4DAC-8D71-597D600BA764}" destId="{A2B184A0-155E-4028-8159-73DE18F38DD6}" srcOrd="0" destOrd="0" presId="urn:microsoft.com/office/officeart/2005/8/layout/pList1"/>
    <dgm:cxn modelId="{DE02BD3F-7D4A-45A4-A013-242B37A778CF}" type="presOf" srcId="{F4512B4C-0DAB-42AB-B605-CE6C5F10E2E5}" destId="{7A97834C-4A07-43C2-B739-3F3F85F7DBDA}" srcOrd="0" destOrd="0" presId="urn:microsoft.com/office/officeart/2005/8/layout/pList1"/>
    <dgm:cxn modelId="{C0A22EA4-D2F9-4261-8868-7CFF5E0D8441}" srcId="{0F243566-3F99-4878-AEF3-DE4A282A7529}" destId="{7F1FF24B-2B22-48E1-B3F7-CF2081E7A1DA}" srcOrd="2" destOrd="0" parTransId="{2A99A0A3-1007-43F9-895E-492DC3BA1549}" sibTransId="{803C31EC-2425-47A9-9D41-5B24C378175E}"/>
    <dgm:cxn modelId="{CB0BDF6B-DE9A-4E87-83D5-EEB9964CFF5B}" srcId="{0F243566-3F99-4878-AEF3-DE4A282A7529}" destId="{F4512B4C-0DAB-42AB-B605-CE6C5F10E2E5}" srcOrd="0" destOrd="0" parTransId="{C0F8D692-1215-4C1A-98E8-BA32D214FD61}" sibTransId="{33FE9FB7-68EB-444A-8A3E-B84440B33A09}"/>
    <dgm:cxn modelId="{09BEE4B3-9A83-4BE6-982D-6D81BD187A2C}" type="presOf" srcId="{E0093F42-1E80-400A-A8B3-C8ABE8B1EF8E}" destId="{8BF0D508-E3FA-4914-AAC7-22BFBD561C25}" srcOrd="0" destOrd="0" presId="urn:microsoft.com/office/officeart/2005/8/layout/pList1"/>
    <dgm:cxn modelId="{0568B4DF-589D-4425-9DC1-55FAB8597650}" type="presParOf" srcId="{6983FC74-84FD-418A-AD2E-366ACFD47560}" destId="{8FB21F44-F07B-40AE-8CE7-3F6DD04609E9}" srcOrd="0" destOrd="0" presId="urn:microsoft.com/office/officeart/2005/8/layout/pList1"/>
    <dgm:cxn modelId="{7482D8AF-EF52-4FE0-89C0-51AB78F9685B}" type="presParOf" srcId="{8FB21F44-F07B-40AE-8CE7-3F6DD04609E9}" destId="{4139B731-F8B3-4128-8287-2539F9865148}" srcOrd="0" destOrd="0" presId="urn:microsoft.com/office/officeart/2005/8/layout/pList1"/>
    <dgm:cxn modelId="{B9F6FC44-C926-46F8-80C9-80D6AD924206}" type="presParOf" srcId="{8FB21F44-F07B-40AE-8CE7-3F6DD04609E9}" destId="{7A97834C-4A07-43C2-B739-3F3F85F7DBDA}" srcOrd="1" destOrd="0" presId="urn:microsoft.com/office/officeart/2005/8/layout/pList1"/>
    <dgm:cxn modelId="{9091EE2A-17BC-4B6C-8623-1ED67E5EE280}" type="presParOf" srcId="{6983FC74-84FD-418A-AD2E-366ACFD47560}" destId="{534C4375-63A0-4A33-BCFD-8E6464DE1EF3}" srcOrd="1" destOrd="0" presId="urn:microsoft.com/office/officeart/2005/8/layout/pList1"/>
    <dgm:cxn modelId="{918521F7-60C0-47ED-9A18-82FF420E27D3}" type="presParOf" srcId="{6983FC74-84FD-418A-AD2E-366ACFD47560}" destId="{CBFC6782-12FB-4C4A-8056-79CA6B1196AB}" srcOrd="2" destOrd="0" presId="urn:microsoft.com/office/officeart/2005/8/layout/pList1"/>
    <dgm:cxn modelId="{0EC274FE-7B42-4966-9ADB-6CEDEC2A9928}" type="presParOf" srcId="{CBFC6782-12FB-4C4A-8056-79CA6B1196AB}" destId="{DD33434B-206F-4117-877E-56DB0CF1BA3C}" srcOrd="0" destOrd="0" presId="urn:microsoft.com/office/officeart/2005/8/layout/pList1"/>
    <dgm:cxn modelId="{B48259BF-C4AB-4127-84B8-387466BE80C8}" type="presParOf" srcId="{CBFC6782-12FB-4C4A-8056-79CA6B1196AB}" destId="{1559674D-3E5B-4A64-8BA3-D1BB922FD97B}" srcOrd="1" destOrd="0" presId="urn:microsoft.com/office/officeart/2005/8/layout/pList1"/>
    <dgm:cxn modelId="{79F4AFC1-EA45-43DD-BAAC-1299B9A28615}" type="presParOf" srcId="{6983FC74-84FD-418A-AD2E-366ACFD47560}" destId="{A2B184A0-155E-4028-8159-73DE18F38DD6}" srcOrd="3" destOrd="0" presId="urn:microsoft.com/office/officeart/2005/8/layout/pList1"/>
    <dgm:cxn modelId="{06D64DBE-6883-439E-A40D-BEBE9DD874D3}" type="presParOf" srcId="{6983FC74-84FD-418A-AD2E-366ACFD47560}" destId="{D97B8FC8-5422-4FC2-BD86-1ECEA5023610}" srcOrd="4" destOrd="0" presId="urn:microsoft.com/office/officeart/2005/8/layout/pList1"/>
    <dgm:cxn modelId="{F261792C-C484-4B23-A13D-4CEFE39C6C40}" type="presParOf" srcId="{D97B8FC8-5422-4FC2-BD86-1ECEA5023610}" destId="{B90B9C3F-1237-42C2-BA3F-EA06A985241B}" srcOrd="0" destOrd="0" presId="urn:microsoft.com/office/officeart/2005/8/layout/pList1"/>
    <dgm:cxn modelId="{E54169BE-A8EB-4FA5-88B2-B1E73FADA128}" type="presParOf" srcId="{D97B8FC8-5422-4FC2-BD86-1ECEA5023610}" destId="{E5966E78-05EB-49B4-ACC3-892B9E977523}" srcOrd="1" destOrd="0" presId="urn:microsoft.com/office/officeart/2005/8/layout/pList1"/>
    <dgm:cxn modelId="{C888A872-27CD-408C-B079-AF7968C2F3A7}" type="presParOf" srcId="{6983FC74-84FD-418A-AD2E-366ACFD47560}" destId="{2B19C50D-D74F-4232-8CC2-C1BDD2C4C1A0}" srcOrd="5" destOrd="0" presId="urn:microsoft.com/office/officeart/2005/8/layout/pList1"/>
    <dgm:cxn modelId="{B47ABBC2-1B80-48D1-8605-42E9C6F20DAE}" type="presParOf" srcId="{6983FC74-84FD-418A-AD2E-366ACFD47560}" destId="{7F9B83A2-A957-4946-A82A-F99F396CEF53}" srcOrd="6" destOrd="0" presId="urn:microsoft.com/office/officeart/2005/8/layout/pList1"/>
    <dgm:cxn modelId="{955F2BD4-CFCD-4431-A6CE-A02C32EEFD83}" type="presParOf" srcId="{7F9B83A2-A957-4946-A82A-F99F396CEF53}" destId="{80D30D91-3045-4A3D-A387-F7450D239889}" srcOrd="0" destOrd="0" presId="urn:microsoft.com/office/officeart/2005/8/layout/pList1"/>
    <dgm:cxn modelId="{314DCC6D-F97A-476A-8C50-5D8CB35583AE}" type="presParOf" srcId="{7F9B83A2-A957-4946-A82A-F99F396CEF53}" destId="{8BF0D508-E3FA-4914-AAC7-22BFBD561C25}" srcOrd="1" destOrd="0" presId="urn:microsoft.com/office/officeart/2005/8/layout/pList1"/>
    <dgm:cxn modelId="{FB1DCD9E-3F99-4371-AB46-C406CA1DEC04}" type="presParOf" srcId="{6983FC74-84FD-418A-AD2E-366ACFD47560}" destId="{C212C433-4B06-414A-8BF9-2E795D1266B7}" srcOrd="7" destOrd="0" presId="urn:microsoft.com/office/officeart/2005/8/layout/pList1"/>
    <dgm:cxn modelId="{16A7E6F7-7B4F-411A-8F35-77D9D65277ED}" type="presParOf" srcId="{6983FC74-84FD-418A-AD2E-366ACFD47560}" destId="{EEAB65DA-0969-43CA-8F9E-A9A47FCC72B0}" srcOrd="8" destOrd="0" presId="urn:microsoft.com/office/officeart/2005/8/layout/pList1"/>
    <dgm:cxn modelId="{89A25F5B-9984-4F5E-8318-0AAE491A386E}" type="presParOf" srcId="{EEAB65DA-0969-43CA-8F9E-A9A47FCC72B0}" destId="{363BE77F-3C30-446C-85C0-74CC5C7FE248}" srcOrd="0" destOrd="0" presId="urn:microsoft.com/office/officeart/2005/8/layout/pList1"/>
    <dgm:cxn modelId="{2BB68211-8A3D-4B4A-BD78-00BB6C0DF2E2}" type="presParOf" srcId="{EEAB65DA-0969-43CA-8F9E-A9A47FCC72B0}" destId="{23CF6DC9-D00B-46AA-AA8B-D3C1194CDA4E}" srcOrd="1" destOrd="0" presId="urn:microsoft.com/office/officeart/2005/8/layout/pList1"/>
    <dgm:cxn modelId="{A40E37A1-E838-4646-B823-2C6F7BF115D3}" type="presParOf" srcId="{6983FC74-84FD-418A-AD2E-366ACFD47560}" destId="{5AB14329-5AF4-4648-9D09-5F451B18FC4F}" srcOrd="9" destOrd="0" presId="urn:microsoft.com/office/officeart/2005/8/layout/pList1"/>
    <dgm:cxn modelId="{2B0D488F-1919-41C4-B0C8-CCBEA390CAF1}" type="presParOf" srcId="{6983FC74-84FD-418A-AD2E-366ACFD47560}" destId="{3A695D9A-4DC4-4150-A8B7-571BA23190EA}" srcOrd="10" destOrd="0" presId="urn:microsoft.com/office/officeart/2005/8/layout/pList1"/>
    <dgm:cxn modelId="{A83477A8-D9FA-42DC-A58B-595B46D04597}" type="presParOf" srcId="{3A695D9A-4DC4-4150-A8B7-571BA23190EA}" destId="{F96D7F3A-3493-4A0B-88CB-D3D3CB158C48}" srcOrd="0" destOrd="0" presId="urn:microsoft.com/office/officeart/2005/8/layout/pList1"/>
    <dgm:cxn modelId="{75C427CF-F610-4CEF-961B-481D397C95B7}" type="presParOf" srcId="{3A695D9A-4DC4-4150-A8B7-571BA23190EA}" destId="{94993D72-3B56-49E9-9085-439D7E424D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243566-3F99-4878-AEF3-DE4A282A75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12B4C-0DAB-42AB-B605-CE6C5F10E2E5}">
      <dgm:prSet phldrT="[Text]" custT="1"/>
      <dgm:spPr/>
      <dgm:t>
        <a:bodyPr/>
        <a:lstStyle/>
        <a:p>
          <a:r>
            <a:rPr lang="en-US" sz="1800" b="1" smtClean="0"/>
            <a:t>Kết quả học tập sa sút</a:t>
          </a:r>
          <a:endParaRPr lang="en-US" sz="1800" b="1"/>
        </a:p>
      </dgm:t>
    </dgm:pt>
    <dgm:pt modelId="{C0F8D692-1215-4C1A-98E8-BA32D214FD61}" type="parTrans" cxnId="{CB0BDF6B-DE9A-4E87-83D5-EEB9964CFF5B}">
      <dgm:prSet/>
      <dgm:spPr/>
      <dgm:t>
        <a:bodyPr/>
        <a:lstStyle/>
        <a:p>
          <a:endParaRPr lang="en-US"/>
        </a:p>
      </dgm:t>
    </dgm:pt>
    <dgm:pt modelId="{33FE9FB7-68EB-444A-8A3E-B84440B33A09}" type="sibTrans" cxnId="{CB0BDF6B-DE9A-4E87-83D5-EEB9964CFF5B}">
      <dgm:prSet/>
      <dgm:spPr/>
      <dgm:t>
        <a:bodyPr/>
        <a:lstStyle/>
        <a:p>
          <a:endParaRPr lang="en-US"/>
        </a:p>
      </dgm:t>
    </dgm:pt>
    <dgm:pt modelId="{AF5316C0-86C6-4611-9859-F929A715F2B7}">
      <dgm:prSet phldrT="[Text]" custT="1"/>
      <dgm:spPr/>
      <dgm:t>
        <a:bodyPr/>
        <a:lstStyle/>
        <a:p>
          <a:r>
            <a:rPr lang="en-US" sz="1800" b="1" smtClean="0"/>
            <a:t>Gia tăng tệ nạn xã hội</a:t>
          </a:r>
          <a:endParaRPr lang="en-US" sz="1800" b="1"/>
        </a:p>
      </dgm:t>
    </dgm:pt>
    <dgm:pt modelId="{451097CA-39D4-4BB6-B3B8-FC3E5253CF87}" type="parTrans" cxnId="{7ACD5E84-2BA7-44E6-811D-76EF12AE30A2}">
      <dgm:prSet/>
      <dgm:spPr/>
      <dgm:t>
        <a:bodyPr/>
        <a:lstStyle/>
        <a:p>
          <a:endParaRPr lang="en-US"/>
        </a:p>
      </dgm:t>
    </dgm:pt>
    <dgm:pt modelId="{4C8F200A-C880-4DAC-8D71-597D600BA764}" type="sibTrans" cxnId="{7ACD5E84-2BA7-44E6-811D-76EF12AE30A2}">
      <dgm:prSet/>
      <dgm:spPr/>
      <dgm:t>
        <a:bodyPr/>
        <a:lstStyle/>
        <a:p>
          <a:endParaRPr lang="en-US"/>
        </a:p>
      </dgm:t>
    </dgm:pt>
    <dgm:pt modelId="{7F1FF24B-2B22-48E1-B3F7-CF2081E7A1DA}">
      <dgm:prSet phldrT="[Text]" custT="1"/>
      <dgm:spPr/>
      <dgm:t>
        <a:bodyPr/>
        <a:lstStyle/>
        <a:p>
          <a:r>
            <a:rPr lang="en-US" sz="1800" b="1" smtClean="0"/>
            <a:t>Kinh tế suy giảm</a:t>
          </a:r>
          <a:endParaRPr lang="en-US" sz="1800" b="1"/>
        </a:p>
      </dgm:t>
    </dgm:pt>
    <dgm:pt modelId="{2A99A0A3-1007-43F9-895E-492DC3BA1549}" type="parTrans" cxnId="{C0A22EA4-D2F9-4261-8868-7CFF5E0D8441}">
      <dgm:prSet/>
      <dgm:spPr/>
      <dgm:t>
        <a:bodyPr/>
        <a:lstStyle/>
        <a:p>
          <a:endParaRPr lang="en-US"/>
        </a:p>
      </dgm:t>
    </dgm:pt>
    <dgm:pt modelId="{803C31EC-2425-47A9-9D41-5B24C378175E}" type="sibTrans" cxnId="{C0A22EA4-D2F9-4261-8868-7CFF5E0D8441}">
      <dgm:prSet/>
      <dgm:spPr/>
      <dgm:t>
        <a:bodyPr/>
        <a:lstStyle/>
        <a:p>
          <a:endParaRPr lang="en-US"/>
        </a:p>
      </dgm:t>
    </dgm:pt>
    <dgm:pt modelId="{E0093F42-1E80-400A-A8B3-C8ABE8B1EF8E}">
      <dgm:prSet phldrT="[Text]" custT="1"/>
      <dgm:spPr/>
      <dgm:t>
        <a:bodyPr/>
        <a:lstStyle/>
        <a:p>
          <a:r>
            <a:rPr lang="en-US" sz="1800" b="1" smtClean="0"/>
            <a:t>Lãng phí thời gian</a:t>
          </a:r>
          <a:endParaRPr lang="en-US" sz="1800" b="1"/>
        </a:p>
      </dgm:t>
    </dgm:pt>
    <dgm:pt modelId="{37B9EF50-5391-4A2A-B005-EB79447DFED8}" type="parTrans" cxnId="{5CB58EB0-0C19-476C-8348-34E361C07A6F}">
      <dgm:prSet/>
      <dgm:spPr/>
      <dgm:t>
        <a:bodyPr/>
        <a:lstStyle/>
        <a:p>
          <a:endParaRPr lang="en-US"/>
        </a:p>
      </dgm:t>
    </dgm:pt>
    <dgm:pt modelId="{590455DB-652A-443A-B9D2-20A200EB1BB4}" type="sibTrans" cxnId="{5CB58EB0-0C19-476C-8348-34E361C07A6F}">
      <dgm:prSet/>
      <dgm:spPr/>
      <dgm:t>
        <a:bodyPr/>
        <a:lstStyle/>
        <a:p>
          <a:endParaRPr lang="en-US"/>
        </a:p>
      </dgm:t>
    </dgm:pt>
    <dgm:pt modelId="{D95371BF-D7E6-4F06-A6C1-CA1117DFC309}">
      <dgm:prSet custT="1"/>
      <dgm:spPr/>
      <dgm:t>
        <a:bodyPr/>
        <a:lstStyle/>
        <a:p>
          <a:r>
            <a:rPr lang="en-US" sz="1800" b="1" smtClean="0"/>
            <a:t>Làm hẹp đi các mối quan hệ xã hội</a:t>
          </a:r>
          <a:endParaRPr lang="en-US" sz="1800" b="1"/>
        </a:p>
      </dgm:t>
    </dgm:pt>
    <dgm:pt modelId="{2D97A61F-AC07-42EB-9467-D7E141DE18F9}" type="parTrans" cxnId="{624D2264-210E-4ECB-BB82-EFCA54FB314F}">
      <dgm:prSet/>
      <dgm:spPr/>
      <dgm:t>
        <a:bodyPr/>
        <a:lstStyle/>
        <a:p>
          <a:endParaRPr lang="en-US"/>
        </a:p>
      </dgm:t>
    </dgm:pt>
    <dgm:pt modelId="{FDEAEB32-B8BC-4A3F-9BD0-3F9F300EAC8E}" type="sibTrans" cxnId="{624D2264-210E-4ECB-BB82-EFCA54FB314F}">
      <dgm:prSet/>
      <dgm:spPr/>
      <dgm:t>
        <a:bodyPr/>
        <a:lstStyle/>
        <a:p>
          <a:endParaRPr lang="en-US"/>
        </a:p>
      </dgm:t>
    </dgm:pt>
    <dgm:pt modelId="{299E36B6-B144-4E52-A774-C2C08CF94603}">
      <dgm:prSet custT="1"/>
      <dgm:spPr/>
      <dgm:t>
        <a:bodyPr/>
        <a:lstStyle/>
        <a:p>
          <a:r>
            <a:rPr lang="en-US" sz="1800" b="1" smtClean="0"/>
            <a:t>Dễ sinh cáu gắt, văng tục khi chơi game</a:t>
          </a:r>
          <a:endParaRPr lang="en-US" sz="1800" b="1"/>
        </a:p>
      </dgm:t>
    </dgm:pt>
    <dgm:pt modelId="{3C33A248-B312-4526-AC92-0EA08987268A}" type="parTrans" cxnId="{D026498B-7004-4CB5-929D-B5797586B4F3}">
      <dgm:prSet/>
      <dgm:spPr/>
      <dgm:t>
        <a:bodyPr/>
        <a:lstStyle/>
        <a:p>
          <a:endParaRPr lang="en-US"/>
        </a:p>
      </dgm:t>
    </dgm:pt>
    <dgm:pt modelId="{765789E4-D441-446C-86D0-0D979FFFF25B}" type="sibTrans" cxnId="{D026498B-7004-4CB5-929D-B5797586B4F3}">
      <dgm:prSet/>
      <dgm:spPr/>
      <dgm:t>
        <a:bodyPr/>
        <a:lstStyle/>
        <a:p>
          <a:endParaRPr lang="en-US"/>
        </a:p>
      </dgm:t>
    </dgm:pt>
    <dgm:pt modelId="{6983FC74-84FD-418A-AD2E-366ACFD47560}" type="pres">
      <dgm:prSet presAssocID="{0F243566-3F99-4878-AEF3-DE4A282A75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21F44-F07B-40AE-8CE7-3F6DD04609E9}" type="pres">
      <dgm:prSet presAssocID="{F4512B4C-0DAB-42AB-B605-CE6C5F10E2E5}" presName="compNode" presStyleCnt="0"/>
      <dgm:spPr/>
    </dgm:pt>
    <dgm:pt modelId="{4139B731-F8B3-4128-8287-2539F9865148}" type="pres">
      <dgm:prSet presAssocID="{F4512B4C-0DAB-42AB-B605-CE6C5F10E2E5}" presName="pict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A97834C-4A07-43C2-B739-3F3F85F7DBDA}" type="pres">
      <dgm:prSet presAssocID="{F4512B4C-0DAB-42AB-B605-CE6C5F10E2E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C4375-63A0-4A33-BCFD-8E6464DE1EF3}" type="pres">
      <dgm:prSet presAssocID="{33FE9FB7-68EB-444A-8A3E-B84440B33A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C6782-12FB-4C4A-8056-79CA6B1196AB}" type="pres">
      <dgm:prSet presAssocID="{AF5316C0-86C6-4611-9859-F929A715F2B7}" presName="compNode" presStyleCnt="0"/>
      <dgm:spPr/>
    </dgm:pt>
    <dgm:pt modelId="{DD33434B-206F-4117-877E-56DB0CF1BA3C}" type="pres">
      <dgm:prSet presAssocID="{AF5316C0-86C6-4611-9859-F929A715F2B7}" presName="pict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59674D-3E5B-4A64-8BA3-D1BB922FD97B}" type="pres">
      <dgm:prSet presAssocID="{AF5316C0-86C6-4611-9859-F929A715F2B7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84A0-155E-4028-8159-73DE18F38DD6}" type="pres">
      <dgm:prSet presAssocID="{4C8F200A-C880-4DAC-8D71-597D600BA7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7B8FC8-5422-4FC2-BD86-1ECEA5023610}" type="pres">
      <dgm:prSet presAssocID="{7F1FF24B-2B22-48E1-B3F7-CF2081E7A1DA}" presName="compNode" presStyleCnt="0"/>
      <dgm:spPr/>
    </dgm:pt>
    <dgm:pt modelId="{B90B9C3F-1237-42C2-BA3F-EA06A985241B}" type="pres">
      <dgm:prSet presAssocID="{7F1FF24B-2B22-48E1-B3F7-CF2081E7A1DA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E5966E78-05EB-49B4-ACC3-892B9E977523}" type="pres">
      <dgm:prSet presAssocID="{7F1FF24B-2B22-48E1-B3F7-CF2081E7A1DA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9C50D-D74F-4232-8CC2-C1BDD2C4C1A0}" type="pres">
      <dgm:prSet presAssocID="{803C31EC-2425-47A9-9D41-5B24C37817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F9B83A2-A957-4946-A82A-F99F396CEF53}" type="pres">
      <dgm:prSet presAssocID="{E0093F42-1E80-400A-A8B3-C8ABE8B1EF8E}" presName="compNode" presStyleCnt="0"/>
      <dgm:spPr/>
    </dgm:pt>
    <dgm:pt modelId="{80D30D91-3045-4A3D-A387-F7450D239889}" type="pres">
      <dgm:prSet presAssocID="{E0093F42-1E80-400A-A8B3-C8ABE8B1EF8E}" presName="pictRect" presStyleLbl="node1" presStyleIdx="3" presStyleCnt="6" custLinFactNeighborY="-394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US"/>
        </a:p>
      </dgm:t>
    </dgm:pt>
    <dgm:pt modelId="{8BF0D508-E3FA-4914-AAC7-22BFBD561C25}" type="pres">
      <dgm:prSet presAssocID="{E0093F42-1E80-400A-A8B3-C8ABE8B1EF8E}" presName="textRect" presStyleLbl="revTx" presStyleIdx="3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2C433-4B06-414A-8BF9-2E795D1266B7}" type="pres">
      <dgm:prSet presAssocID="{590455DB-652A-443A-B9D2-20A200EB1BB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AB65DA-0969-43CA-8F9E-A9A47FCC72B0}" type="pres">
      <dgm:prSet presAssocID="{D95371BF-D7E6-4F06-A6C1-CA1117DFC309}" presName="compNode" presStyleCnt="0"/>
      <dgm:spPr/>
    </dgm:pt>
    <dgm:pt modelId="{363BE77F-3C30-446C-85C0-74CC5C7FE248}" type="pres">
      <dgm:prSet presAssocID="{D95371BF-D7E6-4F06-A6C1-CA1117DFC309}" presName="pictRect" presStyleLbl="node1" presStyleIdx="4" presStyleCnt="6" custLinFactNeighborY="-39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23CF6DC9-D00B-46AA-AA8B-D3C1194CDA4E}" type="pres">
      <dgm:prSet presAssocID="{D95371BF-D7E6-4F06-A6C1-CA1117DFC309}" presName="textRect" presStyleLbl="revTx" presStyleIdx="4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14329-5AF4-4648-9D09-5F451B18FC4F}" type="pres">
      <dgm:prSet presAssocID="{FDEAEB32-B8BC-4A3F-9BD0-3F9F300EAC8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5D9A-4DC4-4150-A8B7-571BA23190EA}" type="pres">
      <dgm:prSet presAssocID="{299E36B6-B144-4E52-A774-C2C08CF94603}" presName="compNode" presStyleCnt="0"/>
      <dgm:spPr/>
    </dgm:pt>
    <dgm:pt modelId="{F96D7F3A-3493-4A0B-88CB-D3D3CB158C48}" type="pres">
      <dgm:prSet presAssocID="{299E36B6-B144-4E52-A774-C2C08CF94603}" presName="pictRect" presStyleLbl="node1" presStyleIdx="5" presStyleCnt="6" custLinFactNeighborY="-394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94993D72-3B56-49E9-9085-439D7E424DEE}" type="pres">
      <dgm:prSet presAssocID="{299E36B6-B144-4E52-A774-C2C08CF94603}" presName="textRect" presStyleLbl="revTx" presStyleIdx="5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197AE-AF0E-4F3A-BACC-0BCCE8A8F8DA}" type="presOf" srcId="{AF5316C0-86C6-4611-9859-F929A715F2B7}" destId="{1559674D-3E5B-4A64-8BA3-D1BB922FD97B}" srcOrd="0" destOrd="0" presId="urn:microsoft.com/office/officeart/2005/8/layout/pList1"/>
    <dgm:cxn modelId="{EF903884-6603-4656-ADA3-5B67639F946F}" type="presOf" srcId="{FDEAEB32-B8BC-4A3F-9BD0-3F9F300EAC8E}" destId="{5AB14329-5AF4-4648-9D09-5F451B18FC4F}" srcOrd="0" destOrd="0" presId="urn:microsoft.com/office/officeart/2005/8/layout/pList1"/>
    <dgm:cxn modelId="{7ACD5E84-2BA7-44E6-811D-76EF12AE30A2}" srcId="{0F243566-3F99-4878-AEF3-DE4A282A7529}" destId="{AF5316C0-86C6-4611-9859-F929A715F2B7}" srcOrd="1" destOrd="0" parTransId="{451097CA-39D4-4BB6-B3B8-FC3E5253CF87}" sibTransId="{4C8F200A-C880-4DAC-8D71-597D600BA764}"/>
    <dgm:cxn modelId="{5CB58EB0-0C19-476C-8348-34E361C07A6F}" srcId="{0F243566-3F99-4878-AEF3-DE4A282A7529}" destId="{E0093F42-1E80-400A-A8B3-C8ABE8B1EF8E}" srcOrd="3" destOrd="0" parTransId="{37B9EF50-5391-4A2A-B005-EB79447DFED8}" sibTransId="{590455DB-652A-443A-B9D2-20A200EB1BB4}"/>
    <dgm:cxn modelId="{5E284092-FF41-48C8-97DD-2846E3D89F92}" type="presOf" srcId="{33FE9FB7-68EB-444A-8A3E-B84440B33A09}" destId="{534C4375-63A0-4A33-BCFD-8E6464DE1EF3}" srcOrd="0" destOrd="0" presId="urn:microsoft.com/office/officeart/2005/8/layout/pList1"/>
    <dgm:cxn modelId="{624D2264-210E-4ECB-BB82-EFCA54FB314F}" srcId="{0F243566-3F99-4878-AEF3-DE4A282A7529}" destId="{D95371BF-D7E6-4F06-A6C1-CA1117DFC309}" srcOrd="4" destOrd="0" parTransId="{2D97A61F-AC07-42EB-9467-D7E141DE18F9}" sibTransId="{FDEAEB32-B8BC-4A3F-9BD0-3F9F300EAC8E}"/>
    <dgm:cxn modelId="{6AE85C9F-93C8-472F-83F9-E933B0C20703}" type="presOf" srcId="{803C31EC-2425-47A9-9D41-5B24C378175E}" destId="{2B19C50D-D74F-4232-8CC2-C1BDD2C4C1A0}" srcOrd="0" destOrd="0" presId="urn:microsoft.com/office/officeart/2005/8/layout/pList1"/>
    <dgm:cxn modelId="{D1E97160-481F-434E-AB3F-A7F0BAC3DD73}" type="presOf" srcId="{299E36B6-B144-4E52-A774-C2C08CF94603}" destId="{94993D72-3B56-49E9-9085-439D7E424DEE}" srcOrd="0" destOrd="0" presId="urn:microsoft.com/office/officeart/2005/8/layout/pList1"/>
    <dgm:cxn modelId="{A0D4E506-8855-4909-A21A-69A994F2E028}" type="presOf" srcId="{7F1FF24B-2B22-48E1-B3F7-CF2081E7A1DA}" destId="{E5966E78-05EB-49B4-ACC3-892B9E977523}" srcOrd="0" destOrd="0" presId="urn:microsoft.com/office/officeart/2005/8/layout/pList1"/>
    <dgm:cxn modelId="{1A7E1D1A-7F4E-4CC2-96A1-17D65A82D51E}" type="presOf" srcId="{590455DB-652A-443A-B9D2-20A200EB1BB4}" destId="{C212C433-4B06-414A-8BF9-2E795D1266B7}" srcOrd="0" destOrd="0" presId="urn:microsoft.com/office/officeart/2005/8/layout/pList1"/>
    <dgm:cxn modelId="{D026498B-7004-4CB5-929D-B5797586B4F3}" srcId="{0F243566-3F99-4878-AEF3-DE4A282A7529}" destId="{299E36B6-B144-4E52-A774-C2C08CF94603}" srcOrd="5" destOrd="0" parTransId="{3C33A248-B312-4526-AC92-0EA08987268A}" sibTransId="{765789E4-D441-446C-86D0-0D979FFFF25B}"/>
    <dgm:cxn modelId="{1B58DE21-C72D-4426-8F4D-DC14C5600AD9}" type="presOf" srcId="{0F243566-3F99-4878-AEF3-DE4A282A7529}" destId="{6983FC74-84FD-418A-AD2E-366ACFD47560}" srcOrd="0" destOrd="0" presId="urn:microsoft.com/office/officeart/2005/8/layout/pList1"/>
    <dgm:cxn modelId="{33A95FF3-D631-4B27-B16E-D85CC467DA18}" type="presOf" srcId="{D95371BF-D7E6-4F06-A6C1-CA1117DFC309}" destId="{23CF6DC9-D00B-46AA-AA8B-D3C1194CDA4E}" srcOrd="0" destOrd="0" presId="urn:microsoft.com/office/officeart/2005/8/layout/pList1"/>
    <dgm:cxn modelId="{4CF0094F-6DF3-4A1D-AF40-6F0F24CA366E}" type="presOf" srcId="{4C8F200A-C880-4DAC-8D71-597D600BA764}" destId="{A2B184A0-155E-4028-8159-73DE18F38DD6}" srcOrd="0" destOrd="0" presId="urn:microsoft.com/office/officeart/2005/8/layout/pList1"/>
    <dgm:cxn modelId="{DE02BD3F-7D4A-45A4-A013-242B37A778CF}" type="presOf" srcId="{F4512B4C-0DAB-42AB-B605-CE6C5F10E2E5}" destId="{7A97834C-4A07-43C2-B739-3F3F85F7DBDA}" srcOrd="0" destOrd="0" presId="urn:microsoft.com/office/officeart/2005/8/layout/pList1"/>
    <dgm:cxn modelId="{C0A22EA4-D2F9-4261-8868-7CFF5E0D8441}" srcId="{0F243566-3F99-4878-AEF3-DE4A282A7529}" destId="{7F1FF24B-2B22-48E1-B3F7-CF2081E7A1DA}" srcOrd="2" destOrd="0" parTransId="{2A99A0A3-1007-43F9-895E-492DC3BA1549}" sibTransId="{803C31EC-2425-47A9-9D41-5B24C378175E}"/>
    <dgm:cxn modelId="{CB0BDF6B-DE9A-4E87-83D5-EEB9964CFF5B}" srcId="{0F243566-3F99-4878-AEF3-DE4A282A7529}" destId="{F4512B4C-0DAB-42AB-B605-CE6C5F10E2E5}" srcOrd="0" destOrd="0" parTransId="{C0F8D692-1215-4C1A-98E8-BA32D214FD61}" sibTransId="{33FE9FB7-68EB-444A-8A3E-B84440B33A09}"/>
    <dgm:cxn modelId="{09BEE4B3-9A83-4BE6-982D-6D81BD187A2C}" type="presOf" srcId="{E0093F42-1E80-400A-A8B3-C8ABE8B1EF8E}" destId="{8BF0D508-E3FA-4914-AAC7-22BFBD561C25}" srcOrd="0" destOrd="0" presId="urn:microsoft.com/office/officeart/2005/8/layout/pList1"/>
    <dgm:cxn modelId="{0568B4DF-589D-4425-9DC1-55FAB8597650}" type="presParOf" srcId="{6983FC74-84FD-418A-AD2E-366ACFD47560}" destId="{8FB21F44-F07B-40AE-8CE7-3F6DD04609E9}" srcOrd="0" destOrd="0" presId="urn:microsoft.com/office/officeart/2005/8/layout/pList1"/>
    <dgm:cxn modelId="{7482D8AF-EF52-4FE0-89C0-51AB78F9685B}" type="presParOf" srcId="{8FB21F44-F07B-40AE-8CE7-3F6DD04609E9}" destId="{4139B731-F8B3-4128-8287-2539F9865148}" srcOrd="0" destOrd="0" presId="urn:microsoft.com/office/officeart/2005/8/layout/pList1"/>
    <dgm:cxn modelId="{B9F6FC44-C926-46F8-80C9-80D6AD924206}" type="presParOf" srcId="{8FB21F44-F07B-40AE-8CE7-3F6DD04609E9}" destId="{7A97834C-4A07-43C2-B739-3F3F85F7DBDA}" srcOrd="1" destOrd="0" presId="urn:microsoft.com/office/officeart/2005/8/layout/pList1"/>
    <dgm:cxn modelId="{9091EE2A-17BC-4B6C-8623-1ED67E5EE280}" type="presParOf" srcId="{6983FC74-84FD-418A-AD2E-366ACFD47560}" destId="{534C4375-63A0-4A33-BCFD-8E6464DE1EF3}" srcOrd="1" destOrd="0" presId="urn:microsoft.com/office/officeart/2005/8/layout/pList1"/>
    <dgm:cxn modelId="{918521F7-60C0-47ED-9A18-82FF420E27D3}" type="presParOf" srcId="{6983FC74-84FD-418A-AD2E-366ACFD47560}" destId="{CBFC6782-12FB-4C4A-8056-79CA6B1196AB}" srcOrd="2" destOrd="0" presId="urn:microsoft.com/office/officeart/2005/8/layout/pList1"/>
    <dgm:cxn modelId="{0EC274FE-7B42-4966-9ADB-6CEDEC2A9928}" type="presParOf" srcId="{CBFC6782-12FB-4C4A-8056-79CA6B1196AB}" destId="{DD33434B-206F-4117-877E-56DB0CF1BA3C}" srcOrd="0" destOrd="0" presId="urn:microsoft.com/office/officeart/2005/8/layout/pList1"/>
    <dgm:cxn modelId="{B48259BF-C4AB-4127-84B8-387466BE80C8}" type="presParOf" srcId="{CBFC6782-12FB-4C4A-8056-79CA6B1196AB}" destId="{1559674D-3E5B-4A64-8BA3-D1BB922FD97B}" srcOrd="1" destOrd="0" presId="urn:microsoft.com/office/officeart/2005/8/layout/pList1"/>
    <dgm:cxn modelId="{79F4AFC1-EA45-43DD-BAAC-1299B9A28615}" type="presParOf" srcId="{6983FC74-84FD-418A-AD2E-366ACFD47560}" destId="{A2B184A0-155E-4028-8159-73DE18F38DD6}" srcOrd="3" destOrd="0" presId="urn:microsoft.com/office/officeart/2005/8/layout/pList1"/>
    <dgm:cxn modelId="{06D64DBE-6883-439E-A40D-BEBE9DD874D3}" type="presParOf" srcId="{6983FC74-84FD-418A-AD2E-366ACFD47560}" destId="{D97B8FC8-5422-4FC2-BD86-1ECEA5023610}" srcOrd="4" destOrd="0" presId="urn:microsoft.com/office/officeart/2005/8/layout/pList1"/>
    <dgm:cxn modelId="{F261792C-C484-4B23-A13D-4CEFE39C6C40}" type="presParOf" srcId="{D97B8FC8-5422-4FC2-BD86-1ECEA5023610}" destId="{B90B9C3F-1237-42C2-BA3F-EA06A985241B}" srcOrd="0" destOrd="0" presId="urn:microsoft.com/office/officeart/2005/8/layout/pList1"/>
    <dgm:cxn modelId="{E54169BE-A8EB-4FA5-88B2-B1E73FADA128}" type="presParOf" srcId="{D97B8FC8-5422-4FC2-BD86-1ECEA5023610}" destId="{E5966E78-05EB-49B4-ACC3-892B9E977523}" srcOrd="1" destOrd="0" presId="urn:microsoft.com/office/officeart/2005/8/layout/pList1"/>
    <dgm:cxn modelId="{C888A872-27CD-408C-B079-AF7968C2F3A7}" type="presParOf" srcId="{6983FC74-84FD-418A-AD2E-366ACFD47560}" destId="{2B19C50D-D74F-4232-8CC2-C1BDD2C4C1A0}" srcOrd="5" destOrd="0" presId="urn:microsoft.com/office/officeart/2005/8/layout/pList1"/>
    <dgm:cxn modelId="{B47ABBC2-1B80-48D1-8605-42E9C6F20DAE}" type="presParOf" srcId="{6983FC74-84FD-418A-AD2E-366ACFD47560}" destId="{7F9B83A2-A957-4946-A82A-F99F396CEF53}" srcOrd="6" destOrd="0" presId="urn:microsoft.com/office/officeart/2005/8/layout/pList1"/>
    <dgm:cxn modelId="{955F2BD4-CFCD-4431-A6CE-A02C32EEFD83}" type="presParOf" srcId="{7F9B83A2-A957-4946-A82A-F99F396CEF53}" destId="{80D30D91-3045-4A3D-A387-F7450D239889}" srcOrd="0" destOrd="0" presId="urn:microsoft.com/office/officeart/2005/8/layout/pList1"/>
    <dgm:cxn modelId="{314DCC6D-F97A-476A-8C50-5D8CB35583AE}" type="presParOf" srcId="{7F9B83A2-A957-4946-A82A-F99F396CEF53}" destId="{8BF0D508-E3FA-4914-AAC7-22BFBD561C25}" srcOrd="1" destOrd="0" presId="urn:microsoft.com/office/officeart/2005/8/layout/pList1"/>
    <dgm:cxn modelId="{FB1DCD9E-3F99-4371-AB46-C406CA1DEC04}" type="presParOf" srcId="{6983FC74-84FD-418A-AD2E-366ACFD47560}" destId="{C212C433-4B06-414A-8BF9-2E795D1266B7}" srcOrd="7" destOrd="0" presId="urn:microsoft.com/office/officeart/2005/8/layout/pList1"/>
    <dgm:cxn modelId="{16A7E6F7-7B4F-411A-8F35-77D9D65277ED}" type="presParOf" srcId="{6983FC74-84FD-418A-AD2E-366ACFD47560}" destId="{EEAB65DA-0969-43CA-8F9E-A9A47FCC72B0}" srcOrd="8" destOrd="0" presId="urn:microsoft.com/office/officeart/2005/8/layout/pList1"/>
    <dgm:cxn modelId="{89A25F5B-9984-4F5E-8318-0AAE491A386E}" type="presParOf" srcId="{EEAB65DA-0969-43CA-8F9E-A9A47FCC72B0}" destId="{363BE77F-3C30-446C-85C0-74CC5C7FE248}" srcOrd="0" destOrd="0" presId="urn:microsoft.com/office/officeart/2005/8/layout/pList1"/>
    <dgm:cxn modelId="{2BB68211-8A3D-4B4A-BD78-00BB6C0DF2E2}" type="presParOf" srcId="{EEAB65DA-0969-43CA-8F9E-A9A47FCC72B0}" destId="{23CF6DC9-D00B-46AA-AA8B-D3C1194CDA4E}" srcOrd="1" destOrd="0" presId="urn:microsoft.com/office/officeart/2005/8/layout/pList1"/>
    <dgm:cxn modelId="{A40E37A1-E838-4646-B823-2C6F7BF115D3}" type="presParOf" srcId="{6983FC74-84FD-418A-AD2E-366ACFD47560}" destId="{5AB14329-5AF4-4648-9D09-5F451B18FC4F}" srcOrd="9" destOrd="0" presId="urn:microsoft.com/office/officeart/2005/8/layout/pList1"/>
    <dgm:cxn modelId="{2B0D488F-1919-41C4-B0C8-CCBEA390CAF1}" type="presParOf" srcId="{6983FC74-84FD-418A-AD2E-366ACFD47560}" destId="{3A695D9A-4DC4-4150-A8B7-571BA23190EA}" srcOrd="10" destOrd="0" presId="urn:microsoft.com/office/officeart/2005/8/layout/pList1"/>
    <dgm:cxn modelId="{A83477A8-D9FA-42DC-A58B-595B46D04597}" type="presParOf" srcId="{3A695D9A-4DC4-4150-A8B7-571BA23190EA}" destId="{F96D7F3A-3493-4A0B-88CB-D3D3CB158C48}" srcOrd="0" destOrd="0" presId="urn:microsoft.com/office/officeart/2005/8/layout/pList1"/>
    <dgm:cxn modelId="{75C427CF-F610-4CEF-961B-481D397C95B7}" type="presParOf" srcId="{3A695D9A-4DC4-4150-A8B7-571BA23190EA}" destId="{94993D72-3B56-49E9-9085-439D7E424D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243566-3F99-4878-AEF3-DE4A282A75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12B4C-0DAB-42AB-B605-CE6C5F10E2E5}">
      <dgm:prSet phldrT="[Text]" custT="1"/>
      <dgm:spPr/>
      <dgm:t>
        <a:bodyPr/>
        <a:lstStyle/>
        <a:p>
          <a:r>
            <a:rPr lang="en-US" sz="1800" b="1" smtClean="0"/>
            <a:t>Nâng cao kĩ năng làm việc nhóm</a:t>
          </a:r>
          <a:endParaRPr lang="en-US" sz="1800" b="1"/>
        </a:p>
      </dgm:t>
    </dgm:pt>
    <dgm:pt modelId="{C0F8D692-1215-4C1A-98E8-BA32D214FD61}" type="parTrans" cxnId="{CB0BDF6B-DE9A-4E87-83D5-EEB9964CFF5B}">
      <dgm:prSet/>
      <dgm:spPr/>
      <dgm:t>
        <a:bodyPr/>
        <a:lstStyle/>
        <a:p>
          <a:endParaRPr lang="en-US"/>
        </a:p>
      </dgm:t>
    </dgm:pt>
    <dgm:pt modelId="{33FE9FB7-68EB-444A-8A3E-B84440B33A09}" type="sibTrans" cxnId="{CB0BDF6B-DE9A-4E87-83D5-EEB9964CFF5B}">
      <dgm:prSet/>
      <dgm:spPr/>
      <dgm:t>
        <a:bodyPr/>
        <a:lstStyle/>
        <a:p>
          <a:endParaRPr lang="en-US"/>
        </a:p>
      </dgm:t>
    </dgm:pt>
    <dgm:pt modelId="{AF5316C0-86C6-4611-9859-F929A715F2B7}">
      <dgm:prSet phldrT="[Text]" custT="1"/>
      <dgm:spPr/>
      <dgm:t>
        <a:bodyPr/>
        <a:lstStyle/>
        <a:p>
          <a:r>
            <a:rPr lang="en-US" sz="1800" b="1" smtClean="0"/>
            <a:t>Kiếm được phần thưởng giá trị lớn</a:t>
          </a:r>
          <a:endParaRPr lang="en-US" sz="1800" b="1"/>
        </a:p>
      </dgm:t>
    </dgm:pt>
    <dgm:pt modelId="{451097CA-39D4-4BB6-B3B8-FC3E5253CF87}" type="parTrans" cxnId="{7ACD5E84-2BA7-44E6-811D-76EF12AE30A2}">
      <dgm:prSet/>
      <dgm:spPr/>
      <dgm:t>
        <a:bodyPr/>
        <a:lstStyle/>
        <a:p>
          <a:endParaRPr lang="en-US"/>
        </a:p>
      </dgm:t>
    </dgm:pt>
    <dgm:pt modelId="{4C8F200A-C880-4DAC-8D71-597D600BA764}" type="sibTrans" cxnId="{7ACD5E84-2BA7-44E6-811D-76EF12AE30A2}">
      <dgm:prSet/>
      <dgm:spPr/>
      <dgm:t>
        <a:bodyPr/>
        <a:lstStyle/>
        <a:p>
          <a:endParaRPr lang="en-US"/>
        </a:p>
      </dgm:t>
    </dgm:pt>
    <dgm:pt modelId="{7F1FF24B-2B22-48E1-B3F7-CF2081E7A1DA}">
      <dgm:prSet phldrT="[Text]" custT="1"/>
      <dgm:spPr/>
      <dgm:t>
        <a:bodyPr/>
        <a:lstStyle/>
        <a:p>
          <a:r>
            <a:rPr lang="en-US" sz="1800" b="1" smtClean="0"/>
            <a:t>Cải thiện tâm trạng</a:t>
          </a:r>
          <a:endParaRPr lang="en-US" sz="1800" b="1"/>
        </a:p>
      </dgm:t>
    </dgm:pt>
    <dgm:pt modelId="{2A99A0A3-1007-43F9-895E-492DC3BA1549}" type="parTrans" cxnId="{C0A22EA4-D2F9-4261-8868-7CFF5E0D8441}">
      <dgm:prSet/>
      <dgm:spPr/>
      <dgm:t>
        <a:bodyPr/>
        <a:lstStyle/>
        <a:p>
          <a:endParaRPr lang="en-US"/>
        </a:p>
      </dgm:t>
    </dgm:pt>
    <dgm:pt modelId="{803C31EC-2425-47A9-9D41-5B24C378175E}" type="sibTrans" cxnId="{C0A22EA4-D2F9-4261-8868-7CFF5E0D8441}">
      <dgm:prSet/>
      <dgm:spPr/>
      <dgm:t>
        <a:bodyPr/>
        <a:lstStyle/>
        <a:p>
          <a:endParaRPr lang="en-US"/>
        </a:p>
      </dgm:t>
    </dgm:pt>
    <dgm:pt modelId="{E0093F42-1E80-400A-A8B3-C8ABE8B1EF8E}">
      <dgm:prSet phldrT="[Text]" custT="1"/>
      <dgm:spPr/>
      <dgm:t>
        <a:bodyPr/>
        <a:lstStyle/>
        <a:p>
          <a:r>
            <a:rPr lang="en-US" sz="1800" b="1" smtClean="0"/>
            <a:t>Stream game kiếm tiền</a:t>
          </a:r>
          <a:endParaRPr lang="en-US" sz="1800" b="1"/>
        </a:p>
      </dgm:t>
    </dgm:pt>
    <dgm:pt modelId="{37B9EF50-5391-4A2A-B005-EB79447DFED8}" type="parTrans" cxnId="{5CB58EB0-0C19-476C-8348-34E361C07A6F}">
      <dgm:prSet/>
      <dgm:spPr/>
      <dgm:t>
        <a:bodyPr/>
        <a:lstStyle/>
        <a:p>
          <a:endParaRPr lang="en-US"/>
        </a:p>
      </dgm:t>
    </dgm:pt>
    <dgm:pt modelId="{590455DB-652A-443A-B9D2-20A200EB1BB4}" type="sibTrans" cxnId="{5CB58EB0-0C19-476C-8348-34E361C07A6F}">
      <dgm:prSet/>
      <dgm:spPr/>
      <dgm:t>
        <a:bodyPr/>
        <a:lstStyle/>
        <a:p>
          <a:endParaRPr lang="en-US"/>
        </a:p>
      </dgm:t>
    </dgm:pt>
    <dgm:pt modelId="{D95371BF-D7E6-4F06-A6C1-CA1117DFC309}">
      <dgm:prSet custT="1"/>
      <dgm:spPr/>
      <dgm:t>
        <a:bodyPr/>
        <a:lstStyle/>
        <a:p>
          <a:r>
            <a:rPr lang="en-US" sz="1800" b="1" smtClean="0"/>
            <a:t>Mở rộng các mối quan hệ xã hội</a:t>
          </a:r>
          <a:endParaRPr lang="en-US" sz="1800" b="1"/>
        </a:p>
      </dgm:t>
    </dgm:pt>
    <dgm:pt modelId="{2D97A61F-AC07-42EB-9467-D7E141DE18F9}" type="parTrans" cxnId="{624D2264-210E-4ECB-BB82-EFCA54FB314F}">
      <dgm:prSet/>
      <dgm:spPr/>
      <dgm:t>
        <a:bodyPr/>
        <a:lstStyle/>
        <a:p>
          <a:endParaRPr lang="en-US"/>
        </a:p>
      </dgm:t>
    </dgm:pt>
    <dgm:pt modelId="{FDEAEB32-B8BC-4A3F-9BD0-3F9F300EAC8E}" type="sibTrans" cxnId="{624D2264-210E-4ECB-BB82-EFCA54FB314F}">
      <dgm:prSet/>
      <dgm:spPr/>
      <dgm:t>
        <a:bodyPr/>
        <a:lstStyle/>
        <a:p>
          <a:endParaRPr lang="en-US"/>
        </a:p>
      </dgm:t>
    </dgm:pt>
    <dgm:pt modelId="{299E36B6-B144-4E52-A774-C2C08CF94603}">
      <dgm:prSet custT="1"/>
      <dgm:spPr/>
      <dgm:t>
        <a:bodyPr/>
        <a:lstStyle/>
        <a:p>
          <a:r>
            <a:rPr lang="en-US" sz="1800" b="1" smtClean="0"/>
            <a:t>Trau dồi kĩ năng tiếng Anh</a:t>
          </a:r>
          <a:endParaRPr lang="en-US" sz="1800" b="1"/>
        </a:p>
      </dgm:t>
    </dgm:pt>
    <dgm:pt modelId="{3C33A248-B312-4526-AC92-0EA08987268A}" type="parTrans" cxnId="{D026498B-7004-4CB5-929D-B5797586B4F3}">
      <dgm:prSet/>
      <dgm:spPr/>
      <dgm:t>
        <a:bodyPr/>
        <a:lstStyle/>
        <a:p>
          <a:endParaRPr lang="en-US"/>
        </a:p>
      </dgm:t>
    </dgm:pt>
    <dgm:pt modelId="{765789E4-D441-446C-86D0-0D979FFFF25B}" type="sibTrans" cxnId="{D026498B-7004-4CB5-929D-B5797586B4F3}">
      <dgm:prSet/>
      <dgm:spPr/>
      <dgm:t>
        <a:bodyPr/>
        <a:lstStyle/>
        <a:p>
          <a:endParaRPr lang="en-US"/>
        </a:p>
      </dgm:t>
    </dgm:pt>
    <dgm:pt modelId="{6983FC74-84FD-418A-AD2E-366ACFD47560}" type="pres">
      <dgm:prSet presAssocID="{0F243566-3F99-4878-AEF3-DE4A282A75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21F44-F07B-40AE-8CE7-3F6DD04609E9}" type="pres">
      <dgm:prSet presAssocID="{F4512B4C-0DAB-42AB-B605-CE6C5F10E2E5}" presName="compNode" presStyleCnt="0"/>
      <dgm:spPr/>
    </dgm:pt>
    <dgm:pt modelId="{4139B731-F8B3-4128-8287-2539F9865148}" type="pres">
      <dgm:prSet presAssocID="{F4512B4C-0DAB-42AB-B605-CE6C5F10E2E5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7A97834C-4A07-43C2-B739-3F3F85F7DBDA}" type="pres">
      <dgm:prSet presAssocID="{F4512B4C-0DAB-42AB-B605-CE6C5F10E2E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C4375-63A0-4A33-BCFD-8E6464DE1EF3}" type="pres">
      <dgm:prSet presAssocID="{33FE9FB7-68EB-444A-8A3E-B84440B33A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C6782-12FB-4C4A-8056-79CA6B1196AB}" type="pres">
      <dgm:prSet presAssocID="{AF5316C0-86C6-4611-9859-F929A715F2B7}" presName="compNode" presStyleCnt="0"/>
      <dgm:spPr/>
    </dgm:pt>
    <dgm:pt modelId="{DD33434B-206F-4117-877E-56DB0CF1BA3C}" type="pres">
      <dgm:prSet presAssocID="{AF5316C0-86C6-4611-9859-F929A715F2B7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559674D-3E5B-4A64-8BA3-D1BB922FD97B}" type="pres">
      <dgm:prSet presAssocID="{AF5316C0-86C6-4611-9859-F929A715F2B7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84A0-155E-4028-8159-73DE18F38DD6}" type="pres">
      <dgm:prSet presAssocID="{4C8F200A-C880-4DAC-8D71-597D600BA7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7B8FC8-5422-4FC2-BD86-1ECEA5023610}" type="pres">
      <dgm:prSet presAssocID="{7F1FF24B-2B22-48E1-B3F7-CF2081E7A1DA}" presName="compNode" presStyleCnt="0"/>
      <dgm:spPr/>
    </dgm:pt>
    <dgm:pt modelId="{B90B9C3F-1237-42C2-BA3F-EA06A985241B}" type="pres">
      <dgm:prSet presAssocID="{7F1FF24B-2B22-48E1-B3F7-CF2081E7A1DA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E5966E78-05EB-49B4-ACC3-892B9E977523}" type="pres">
      <dgm:prSet presAssocID="{7F1FF24B-2B22-48E1-B3F7-CF2081E7A1DA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9C50D-D74F-4232-8CC2-C1BDD2C4C1A0}" type="pres">
      <dgm:prSet presAssocID="{803C31EC-2425-47A9-9D41-5B24C37817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F9B83A2-A957-4946-A82A-F99F396CEF53}" type="pres">
      <dgm:prSet presAssocID="{E0093F42-1E80-400A-A8B3-C8ABE8B1EF8E}" presName="compNode" presStyleCnt="0"/>
      <dgm:spPr/>
    </dgm:pt>
    <dgm:pt modelId="{80D30D91-3045-4A3D-A387-F7450D239889}" type="pres">
      <dgm:prSet presAssocID="{E0093F42-1E80-400A-A8B3-C8ABE8B1EF8E}" presName="pictRect" presStyleLbl="node1" presStyleIdx="3" presStyleCnt="6" custLinFactNeighborY="-394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8BF0D508-E3FA-4914-AAC7-22BFBD561C25}" type="pres">
      <dgm:prSet presAssocID="{E0093F42-1E80-400A-A8B3-C8ABE8B1EF8E}" presName="textRect" presStyleLbl="revTx" presStyleIdx="3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2C433-4B06-414A-8BF9-2E795D1266B7}" type="pres">
      <dgm:prSet presAssocID="{590455DB-652A-443A-B9D2-20A200EB1BB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AB65DA-0969-43CA-8F9E-A9A47FCC72B0}" type="pres">
      <dgm:prSet presAssocID="{D95371BF-D7E6-4F06-A6C1-CA1117DFC309}" presName="compNode" presStyleCnt="0"/>
      <dgm:spPr/>
    </dgm:pt>
    <dgm:pt modelId="{363BE77F-3C30-446C-85C0-74CC5C7FE248}" type="pres">
      <dgm:prSet presAssocID="{D95371BF-D7E6-4F06-A6C1-CA1117DFC309}" presName="pictRect" presStyleLbl="node1" presStyleIdx="4" presStyleCnt="6" custLinFactNeighborY="-39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3CF6DC9-D00B-46AA-AA8B-D3C1194CDA4E}" type="pres">
      <dgm:prSet presAssocID="{D95371BF-D7E6-4F06-A6C1-CA1117DFC309}" presName="textRect" presStyleLbl="revTx" presStyleIdx="4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14329-5AF4-4648-9D09-5F451B18FC4F}" type="pres">
      <dgm:prSet presAssocID="{FDEAEB32-B8BC-4A3F-9BD0-3F9F300EAC8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5D9A-4DC4-4150-A8B7-571BA23190EA}" type="pres">
      <dgm:prSet presAssocID="{299E36B6-B144-4E52-A774-C2C08CF94603}" presName="compNode" presStyleCnt="0"/>
      <dgm:spPr/>
    </dgm:pt>
    <dgm:pt modelId="{F96D7F3A-3493-4A0B-88CB-D3D3CB158C48}" type="pres">
      <dgm:prSet presAssocID="{299E36B6-B144-4E52-A774-C2C08CF94603}" presName="pictRect" presStyleLbl="node1" presStyleIdx="5" presStyleCnt="6" custLinFactNeighborY="-394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94993D72-3B56-49E9-9085-439D7E424DEE}" type="pres">
      <dgm:prSet presAssocID="{299E36B6-B144-4E52-A774-C2C08CF94603}" presName="textRect" presStyleLbl="revTx" presStyleIdx="5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197AE-AF0E-4F3A-BACC-0BCCE8A8F8DA}" type="presOf" srcId="{AF5316C0-86C6-4611-9859-F929A715F2B7}" destId="{1559674D-3E5B-4A64-8BA3-D1BB922FD97B}" srcOrd="0" destOrd="0" presId="urn:microsoft.com/office/officeart/2005/8/layout/pList1"/>
    <dgm:cxn modelId="{EF903884-6603-4656-ADA3-5B67639F946F}" type="presOf" srcId="{FDEAEB32-B8BC-4A3F-9BD0-3F9F300EAC8E}" destId="{5AB14329-5AF4-4648-9D09-5F451B18FC4F}" srcOrd="0" destOrd="0" presId="urn:microsoft.com/office/officeart/2005/8/layout/pList1"/>
    <dgm:cxn modelId="{7ACD5E84-2BA7-44E6-811D-76EF12AE30A2}" srcId="{0F243566-3F99-4878-AEF3-DE4A282A7529}" destId="{AF5316C0-86C6-4611-9859-F929A715F2B7}" srcOrd="1" destOrd="0" parTransId="{451097CA-39D4-4BB6-B3B8-FC3E5253CF87}" sibTransId="{4C8F200A-C880-4DAC-8D71-597D600BA764}"/>
    <dgm:cxn modelId="{5CB58EB0-0C19-476C-8348-34E361C07A6F}" srcId="{0F243566-3F99-4878-AEF3-DE4A282A7529}" destId="{E0093F42-1E80-400A-A8B3-C8ABE8B1EF8E}" srcOrd="3" destOrd="0" parTransId="{37B9EF50-5391-4A2A-B005-EB79447DFED8}" sibTransId="{590455DB-652A-443A-B9D2-20A200EB1BB4}"/>
    <dgm:cxn modelId="{5E284092-FF41-48C8-97DD-2846E3D89F92}" type="presOf" srcId="{33FE9FB7-68EB-444A-8A3E-B84440B33A09}" destId="{534C4375-63A0-4A33-BCFD-8E6464DE1EF3}" srcOrd="0" destOrd="0" presId="urn:microsoft.com/office/officeart/2005/8/layout/pList1"/>
    <dgm:cxn modelId="{624D2264-210E-4ECB-BB82-EFCA54FB314F}" srcId="{0F243566-3F99-4878-AEF3-DE4A282A7529}" destId="{D95371BF-D7E6-4F06-A6C1-CA1117DFC309}" srcOrd="4" destOrd="0" parTransId="{2D97A61F-AC07-42EB-9467-D7E141DE18F9}" sibTransId="{FDEAEB32-B8BC-4A3F-9BD0-3F9F300EAC8E}"/>
    <dgm:cxn modelId="{6AE85C9F-93C8-472F-83F9-E933B0C20703}" type="presOf" srcId="{803C31EC-2425-47A9-9D41-5B24C378175E}" destId="{2B19C50D-D74F-4232-8CC2-C1BDD2C4C1A0}" srcOrd="0" destOrd="0" presId="urn:microsoft.com/office/officeart/2005/8/layout/pList1"/>
    <dgm:cxn modelId="{D1E97160-481F-434E-AB3F-A7F0BAC3DD73}" type="presOf" srcId="{299E36B6-B144-4E52-A774-C2C08CF94603}" destId="{94993D72-3B56-49E9-9085-439D7E424DEE}" srcOrd="0" destOrd="0" presId="urn:microsoft.com/office/officeart/2005/8/layout/pList1"/>
    <dgm:cxn modelId="{A0D4E506-8855-4909-A21A-69A994F2E028}" type="presOf" srcId="{7F1FF24B-2B22-48E1-B3F7-CF2081E7A1DA}" destId="{E5966E78-05EB-49B4-ACC3-892B9E977523}" srcOrd="0" destOrd="0" presId="urn:microsoft.com/office/officeart/2005/8/layout/pList1"/>
    <dgm:cxn modelId="{1A7E1D1A-7F4E-4CC2-96A1-17D65A82D51E}" type="presOf" srcId="{590455DB-652A-443A-B9D2-20A200EB1BB4}" destId="{C212C433-4B06-414A-8BF9-2E795D1266B7}" srcOrd="0" destOrd="0" presId="urn:microsoft.com/office/officeart/2005/8/layout/pList1"/>
    <dgm:cxn modelId="{D026498B-7004-4CB5-929D-B5797586B4F3}" srcId="{0F243566-3F99-4878-AEF3-DE4A282A7529}" destId="{299E36B6-B144-4E52-A774-C2C08CF94603}" srcOrd="5" destOrd="0" parTransId="{3C33A248-B312-4526-AC92-0EA08987268A}" sibTransId="{765789E4-D441-446C-86D0-0D979FFFF25B}"/>
    <dgm:cxn modelId="{1B58DE21-C72D-4426-8F4D-DC14C5600AD9}" type="presOf" srcId="{0F243566-3F99-4878-AEF3-DE4A282A7529}" destId="{6983FC74-84FD-418A-AD2E-366ACFD47560}" srcOrd="0" destOrd="0" presId="urn:microsoft.com/office/officeart/2005/8/layout/pList1"/>
    <dgm:cxn modelId="{33A95FF3-D631-4B27-B16E-D85CC467DA18}" type="presOf" srcId="{D95371BF-D7E6-4F06-A6C1-CA1117DFC309}" destId="{23CF6DC9-D00B-46AA-AA8B-D3C1194CDA4E}" srcOrd="0" destOrd="0" presId="urn:microsoft.com/office/officeart/2005/8/layout/pList1"/>
    <dgm:cxn modelId="{4CF0094F-6DF3-4A1D-AF40-6F0F24CA366E}" type="presOf" srcId="{4C8F200A-C880-4DAC-8D71-597D600BA764}" destId="{A2B184A0-155E-4028-8159-73DE18F38DD6}" srcOrd="0" destOrd="0" presId="urn:microsoft.com/office/officeart/2005/8/layout/pList1"/>
    <dgm:cxn modelId="{DE02BD3F-7D4A-45A4-A013-242B37A778CF}" type="presOf" srcId="{F4512B4C-0DAB-42AB-B605-CE6C5F10E2E5}" destId="{7A97834C-4A07-43C2-B739-3F3F85F7DBDA}" srcOrd="0" destOrd="0" presId="urn:microsoft.com/office/officeart/2005/8/layout/pList1"/>
    <dgm:cxn modelId="{C0A22EA4-D2F9-4261-8868-7CFF5E0D8441}" srcId="{0F243566-3F99-4878-AEF3-DE4A282A7529}" destId="{7F1FF24B-2B22-48E1-B3F7-CF2081E7A1DA}" srcOrd="2" destOrd="0" parTransId="{2A99A0A3-1007-43F9-895E-492DC3BA1549}" sibTransId="{803C31EC-2425-47A9-9D41-5B24C378175E}"/>
    <dgm:cxn modelId="{CB0BDF6B-DE9A-4E87-83D5-EEB9964CFF5B}" srcId="{0F243566-3F99-4878-AEF3-DE4A282A7529}" destId="{F4512B4C-0DAB-42AB-B605-CE6C5F10E2E5}" srcOrd="0" destOrd="0" parTransId="{C0F8D692-1215-4C1A-98E8-BA32D214FD61}" sibTransId="{33FE9FB7-68EB-444A-8A3E-B84440B33A09}"/>
    <dgm:cxn modelId="{09BEE4B3-9A83-4BE6-982D-6D81BD187A2C}" type="presOf" srcId="{E0093F42-1E80-400A-A8B3-C8ABE8B1EF8E}" destId="{8BF0D508-E3FA-4914-AAC7-22BFBD561C25}" srcOrd="0" destOrd="0" presId="urn:microsoft.com/office/officeart/2005/8/layout/pList1"/>
    <dgm:cxn modelId="{0568B4DF-589D-4425-9DC1-55FAB8597650}" type="presParOf" srcId="{6983FC74-84FD-418A-AD2E-366ACFD47560}" destId="{8FB21F44-F07B-40AE-8CE7-3F6DD04609E9}" srcOrd="0" destOrd="0" presId="urn:microsoft.com/office/officeart/2005/8/layout/pList1"/>
    <dgm:cxn modelId="{7482D8AF-EF52-4FE0-89C0-51AB78F9685B}" type="presParOf" srcId="{8FB21F44-F07B-40AE-8CE7-3F6DD04609E9}" destId="{4139B731-F8B3-4128-8287-2539F9865148}" srcOrd="0" destOrd="0" presId="urn:microsoft.com/office/officeart/2005/8/layout/pList1"/>
    <dgm:cxn modelId="{B9F6FC44-C926-46F8-80C9-80D6AD924206}" type="presParOf" srcId="{8FB21F44-F07B-40AE-8CE7-3F6DD04609E9}" destId="{7A97834C-4A07-43C2-B739-3F3F85F7DBDA}" srcOrd="1" destOrd="0" presId="urn:microsoft.com/office/officeart/2005/8/layout/pList1"/>
    <dgm:cxn modelId="{9091EE2A-17BC-4B6C-8623-1ED67E5EE280}" type="presParOf" srcId="{6983FC74-84FD-418A-AD2E-366ACFD47560}" destId="{534C4375-63A0-4A33-BCFD-8E6464DE1EF3}" srcOrd="1" destOrd="0" presId="urn:microsoft.com/office/officeart/2005/8/layout/pList1"/>
    <dgm:cxn modelId="{918521F7-60C0-47ED-9A18-82FF420E27D3}" type="presParOf" srcId="{6983FC74-84FD-418A-AD2E-366ACFD47560}" destId="{CBFC6782-12FB-4C4A-8056-79CA6B1196AB}" srcOrd="2" destOrd="0" presId="urn:microsoft.com/office/officeart/2005/8/layout/pList1"/>
    <dgm:cxn modelId="{0EC274FE-7B42-4966-9ADB-6CEDEC2A9928}" type="presParOf" srcId="{CBFC6782-12FB-4C4A-8056-79CA6B1196AB}" destId="{DD33434B-206F-4117-877E-56DB0CF1BA3C}" srcOrd="0" destOrd="0" presId="urn:microsoft.com/office/officeart/2005/8/layout/pList1"/>
    <dgm:cxn modelId="{B48259BF-C4AB-4127-84B8-387466BE80C8}" type="presParOf" srcId="{CBFC6782-12FB-4C4A-8056-79CA6B1196AB}" destId="{1559674D-3E5B-4A64-8BA3-D1BB922FD97B}" srcOrd="1" destOrd="0" presId="urn:microsoft.com/office/officeart/2005/8/layout/pList1"/>
    <dgm:cxn modelId="{79F4AFC1-EA45-43DD-BAAC-1299B9A28615}" type="presParOf" srcId="{6983FC74-84FD-418A-AD2E-366ACFD47560}" destId="{A2B184A0-155E-4028-8159-73DE18F38DD6}" srcOrd="3" destOrd="0" presId="urn:microsoft.com/office/officeart/2005/8/layout/pList1"/>
    <dgm:cxn modelId="{06D64DBE-6883-439E-A40D-BEBE9DD874D3}" type="presParOf" srcId="{6983FC74-84FD-418A-AD2E-366ACFD47560}" destId="{D97B8FC8-5422-4FC2-BD86-1ECEA5023610}" srcOrd="4" destOrd="0" presId="urn:microsoft.com/office/officeart/2005/8/layout/pList1"/>
    <dgm:cxn modelId="{F261792C-C484-4B23-A13D-4CEFE39C6C40}" type="presParOf" srcId="{D97B8FC8-5422-4FC2-BD86-1ECEA5023610}" destId="{B90B9C3F-1237-42C2-BA3F-EA06A985241B}" srcOrd="0" destOrd="0" presId="urn:microsoft.com/office/officeart/2005/8/layout/pList1"/>
    <dgm:cxn modelId="{E54169BE-A8EB-4FA5-88B2-B1E73FADA128}" type="presParOf" srcId="{D97B8FC8-5422-4FC2-BD86-1ECEA5023610}" destId="{E5966E78-05EB-49B4-ACC3-892B9E977523}" srcOrd="1" destOrd="0" presId="urn:microsoft.com/office/officeart/2005/8/layout/pList1"/>
    <dgm:cxn modelId="{C888A872-27CD-408C-B079-AF7968C2F3A7}" type="presParOf" srcId="{6983FC74-84FD-418A-AD2E-366ACFD47560}" destId="{2B19C50D-D74F-4232-8CC2-C1BDD2C4C1A0}" srcOrd="5" destOrd="0" presId="urn:microsoft.com/office/officeart/2005/8/layout/pList1"/>
    <dgm:cxn modelId="{B47ABBC2-1B80-48D1-8605-42E9C6F20DAE}" type="presParOf" srcId="{6983FC74-84FD-418A-AD2E-366ACFD47560}" destId="{7F9B83A2-A957-4946-A82A-F99F396CEF53}" srcOrd="6" destOrd="0" presId="urn:microsoft.com/office/officeart/2005/8/layout/pList1"/>
    <dgm:cxn modelId="{955F2BD4-CFCD-4431-A6CE-A02C32EEFD83}" type="presParOf" srcId="{7F9B83A2-A957-4946-A82A-F99F396CEF53}" destId="{80D30D91-3045-4A3D-A387-F7450D239889}" srcOrd="0" destOrd="0" presId="urn:microsoft.com/office/officeart/2005/8/layout/pList1"/>
    <dgm:cxn modelId="{314DCC6D-F97A-476A-8C50-5D8CB35583AE}" type="presParOf" srcId="{7F9B83A2-A957-4946-A82A-F99F396CEF53}" destId="{8BF0D508-E3FA-4914-AAC7-22BFBD561C25}" srcOrd="1" destOrd="0" presId="urn:microsoft.com/office/officeart/2005/8/layout/pList1"/>
    <dgm:cxn modelId="{FB1DCD9E-3F99-4371-AB46-C406CA1DEC04}" type="presParOf" srcId="{6983FC74-84FD-418A-AD2E-366ACFD47560}" destId="{C212C433-4B06-414A-8BF9-2E795D1266B7}" srcOrd="7" destOrd="0" presId="urn:microsoft.com/office/officeart/2005/8/layout/pList1"/>
    <dgm:cxn modelId="{16A7E6F7-7B4F-411A-8F35-77D9D65277ED}" type="presParOf" srcId="{6983FC74-84FD-418A-AD2E-366ACFD47560}" destId="{EEAB65DA-0969-43CA-8F9E-A9A47FCC72B0}" srcOrd="8" destOrd="0" presId="urn:microsoft.com/office/officeart/2005/8/layout/pList1"/>
    <dgm:cxn modelId="{89A25F5B-9984-4F5E-8318-0AAE491A386E}" type="presParOf" srcId="{EEAB65DA-0969-43CA-8F9E-A9A47FCC72B0}" destId="{363BE77F-3C30-446C-85C0-74CC5C7FE248}" srcOrd="0" destOrd="0" presId="urn:microsoft.com/office/officeart/2005/8/layout/pList1"/>
    <dgm:cxn modelId="{2BB68211-8A3D-4B4A-BD78-00BB6C0DF2E2}" type="presParOf" srcId="{EEAB65DA-0969-43CA-8F9E-A9A47FCC72B0}" destId="{23CF6DC9-D00B-46AA-AA8B-D3C1194CDA4E}" srcOrd="1" destOrd="0" presId="urn:microsoft.com/office/officeart/2005/8/layout/pList1"/>
    <dgm:cxn modelId="{A40E37A1-E838-4646-B823-2C6F7BF115D3}" type="presParOf" srcId="{6983FC74-84FD-418A-AD2E-366ACFD47560}" destId="{5AB14329-5AF4-4648-9D09-5F451B18FC4F}" srcOrd="9" destOrd="0" presId="urn:microsoft.com/office/officeart/2005/8/layout/pList1"/>
    <dgm:cxn modelId="{2B0D488F-1919-41C4-B0C8-CCBEA390CAF1}" type="presParOf" srcId="{6983FC74-84FD-418A-AD2E-366ACFD47560}" destId="{3A695D9A-4DC4-4150-A8B7-571BA23190EA}" srcOrd="10" destOrd="0" presId="urn:microsoft.com/office/officeart/2005/8/layout/pList1"/>
    <dgm:cxn modelId="{A83477A8-D9FA-42DC-A58B-595B46D04597}" type="presParOf" srcId="{3A695D9A-4DC4-4150-A8B7-571BA23190EA}" destId="{F96D7F3A-3493-4A0B-88CB-D3D3CB158C48}" srcOrd="0" destOrd="0" presId="urn:microsoft.com/office/officeart/2005/8/layout/pList1"/>
    <dgm:cxn modelId="{75C427CF-F610-4CEF-961B-481D397C95B7}" type="presParOf" srcId="{3A695D9A-4DC4-4150-A8B7-571BA23190EA}" destId="{94993D72-3B56-49E9-9085-439D7E424D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243566-3F99-4878-AEF3-DE4A282A75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12B4C-0DAB-42AB-B605-CE6C5F10E2E5}">
      <dgm:prSet phldrT="[Text]" custT="1"/>
      <dgm:spPr/>
      <dgm:t>
        <a:bodyPr/>
        <a:lstStyle/>
        <a:p>
          <a:r>
            <a:rPr lang="en-US" sz="1800" b="1" smtClean="0"/>
            <a:t>Hỗ trợ học tập tốt hơn</a:t>
          </a:r>
          <a:endParaRPr lang="en-US" sz="1800" b="1"/>
        </a:p>
      </dgm:t>
    </dgm:pt>
    <dgm:pt modelId="{C0F8D692-1215-4C1A-98E8-BA32D214FD61}" type="parTrans" cxnId="{CB0BDF6B-DE9A-4E87-83D5-EEB9964CFF5B}">
      <dgm:prSet/>
      <dgm:spPr/>
      <dgm:t>
        <a:bodyPr/>
        <a:lstStyle/>
        <a:p>
          <a:endParaRPr lang="en-US"/>
        </a:p>
      </dgm:t>
    </dgm:pt>
    <dgm:pt modelId="{33FE9FB7-68EB-444A-8A3E-B84440B33A09}" type="sibTrans" cxnId="{CB0BDF6B-DE9A-4E87-83D5-EEB9964CFF5B}">
      <dgm:prSet/>
      <dgm:spPr/>
      <dgm:t>
        <a:bodyPr/>
        <a:lstStyle/>
        <a:p>
          <a:endParaRPr lang="en-US"/>
        </a:p>
      </dgm:t>
    </dgm:pt>
    <dgm:pt modelId="{AF5316C0-86C6-4611-9859-F929A715F2B7}">
      <dgm:prSet phldrT="[Text]" custT="1"/>
      <dgm:spPr/>
      <dgm:t>
        <a:bodyPr/>
        <a:lstStyle/>
        <a:p>
          <a:r>
            <a:rPr lang="en-US" sz="1800" b="1" smtClean="0"/>
            <a:t>Giúp ngủ ngon hơn</a:t>
          </a:r>
          <a:endParaRPr lang="en-US" sz="1800" b="1"/>
        </a:p>
      </dgm:t>
    </dgm:pt>
    <dgm:pt modelId="{451097CA-39D4-4BB6-B3B8-FC3E5253CF87}" type="parTrans" cxnId="{7ACD5E84-2BA7-44E6-811D-76EF12AE30A2}">
      <dgm:prSet/>
      <dgm:spPr/>
      <dgm:t>
        <a:bodyPr/>
        <a:lstStyle/>
        <a:p>
          <a:endParaRPr lang="en-US"/>
        </a:p>
      </dgm:t>
    </dgm:pt>
    <dgm:pt modelId="{4C8F200A-C880-4DAC-8D71-597D600BA764}" type="sibTrans" cxnId="{7ACD5E84-2BA7-44E6-811D-76EF12AE30A2}">
      <dgm:prSet/>
      <dgm:spPr/>
      <dgm:t>
        <a:bodyPr/>
        <a:lstStyle/>
        <a:p>
          <a:endParaRPr lang="en-US"/>
        </a:p>
      </dgm:t>
    </dgm:pt>
    <dgm:pt modelId="{7F1FF24B-2B22-48E1-B3F7-CF2081E7A1DA}">
      <dgm:prSet phldrT="[Text]" custT="1"/>
      <dgm:spPr/>
      <dgm:t>
        <a:bodyPr/>
        <a:lstStyle/>
        <a:p>
          <a:r>
            <a:rPr lang="en-US" sz="1800" b="1" smtClean="0"/>
            <a:t>Nâng cao kĩ năng phân tích và suy luận</a:t>
          </a:r>
          <a:endParaRPr lang="en-US" sz="1800" b="1"/>
        </a:p>
      </dgm:t>
    </dgm:pt>
    <dgm:pt modelId="{2A99A0A3-1007-43F9-895E-492DC3BA1549}" type="parTrans" cxnId="{C0A22EA4-D2F9-4261-8868-7CFF5E0D8441}">
      <dgm:prSet/>
      <dgm:spPr/>
      <dgm:t>
        <a:bodyPr/>
        <a:lstStyle/>
        <a:p>
          <a:endParaRPr lang="en-US"/>
        </a:p>
      </dgm:t>
    </dgm:pt>
    <dgm:pt modelId="{803C31EC-2425-47A9-9D41-5B24C378175E}" type="sibTrans" cxnId="{C0A22EA4-D2F9-4261-8868-7CFF5E0D8441}">
      <dgm:prSet/>
      <dgm:spPr/>
      <dgm:t>
        <a:bodyPr/>
        <a:lstStyle/>
        <a:p>
          <a:endParaRPr lang="en-US"/>
        </a:p>
      </dgm:t>
    </dgm:pt>
    <dgm:pt modelId="{E0093F42-1E80-400A-A8B3-C8ABE8B1EF8E}">
      <dgm:prSet phldrT="[Text]" custT="1"/>
      <dgm:spPr/>
      <dgm:t>
        <a:bodyPr/>
        <a:lstStyle/>
        <a:p>
          <a:r>
            <a:rPr lang="en-US" sz="1800" b="1" smtClean="0"/>
            <a:t>Thu nạp thêm kiến thức thực tế</a:t>
          </a:r>
          <a:endParaRPr lang="en-US" sz="1800" b="1"/>
        </a:p>
      </dgm:t>
    </dgm:pt>
    <dgm:pt modelId="{37B9EF50-5391-4A2A-B005-EB79447DFED8}" type="parTrans" cxnId="{5CB58EB0-0C19-476C-8348-34E361C07A6F}">
      <dgm:prSet/>
      <dgm:spPr/>
      <dgm:t>
        <a:bodyPr/>
        <a:lstStyle/>
        <a:p>
          <a:endParaRPr lang="en-US"/>
        </a:p>
      </dgm:t>
    </dgm:pt>
    <dgm:pt modelId="{590455DB-652A-443A-B9D2-20A200EB1BB4}" type="sibTrans" cxnId="{5CB58EB0-0C19-476C-8348-34E361C07A6F}">
      <dgm:prSet/>
      <dgm:spPr/>
      <dgm:t>
        <a:bodyPr/>
        <a:lstStyle/>
        <a:p>
          <a:endParaRPr lang="en-US"/>
        </a:p>
      </dgm:t>
    </dgm:pt>
    <dgm:pt modelId="{D95371BF-D7E6-4F06-A6C1-CA1117DFC309}">
      <dgm:prSet custT="1"/>
      <dgm:spPr/>
      <dgm:t>
        <a:bodyPr/>
        <a:lstStyle/>
        <a:p>
          <a:r>
            <a:rPr lang="en-US" sz="1800" b="1" smtClean="0"/>
            <a:t>Giúp điều trị một số căn bệnh</a:t>
          </a:r>
          <a:endParaRPr lang="en-US" sz="1800" b="1"/>
        </a:p>
      </dgm:t>
    </dgm:pt>
    <dgm:pt modelId="{2D97A61F-AC07-42EB-9467-D7E141DE18F9}" type="parTrans" cxnId="{624D2264-210E-4ECB-BB82-EFCA54FB314F}">
      <dgm:prSet/>
      <dgm:spPr/>
      <dgm:t>
        <a:bodyPr/>
        <a:lstStyle/>
        <a:p>
          <a:endParaRPr lang="en-US"/>
        </a:p>
      </dgm:t>
    </dgm:pt>
    <dgm:pt modelId="{FDEAEB32-B8BC-4A3F-9BD0-3F9F300EAC8E}" type="sibTrans" cxnId="{624D2264-210E-4ECB-BB82-EFCA54FB314F}">
      <dgm:prSet/>
      <dgm:spPr/>
      <dgm:t>
        <a:bodyPr/>
        <a:lstStyle/>
        <a:p>
          <a:endParaRPr lang="en-US"/>
        </a:p>
      </dgm:t>
    </dgm:pt>
    <dgm:pt modelId="{299E36B6-B144-4E52-A774-C2C08CF94603}">
      <dgm:prSet custT="1"/>
      <dgm:spPr/>
      <dgm:t>
        <a:bodyPr/>
        <a:lstStyle/>
        <a:p>
          <a:r>
            <a:rPr lang="en-US" sz="1800" b="1" smtClean="0"/>
            <a:t>Trở nên nổi tiếng</a:t>
          </a:r>
          <a:endParaRPr lang="en-US" sz="1800" b="1"/>
        </a:p>
      </dgm:t>
    </dgm:pt>
    <dgm:pt modelId="{3C33A248-B312-4526-AC92-0EA08987268A}" type="parTrans" cxnId="{D026498B-7004-4CB5-929D-B5797586B4F3}">
      <dgm:prSet/>
      <dgm:spPr/>
      <dgm:t>
        <a:bodyPr/>
        <a:lstStyle/>
        <a:p>
          <a:endParaRPr lang="en-US"/>
        </a:p>
      </dgm:t>
    </dgm:pt>
    <dgm:pt modelId="{765789E4-D441-446C-86D0-0D979FFFF25B}" type="sibTrans" cxnId="{D026498B-7004-4CB5-929D-B5797586B4F3}">
      <dgm:prSet/>
      <dgm:spPr/>
      <dgm:t>
        <a:bodyPr/>
        <a:lstStyle/>
        <a:p>
          <a:endParaRPr lang="en-US"/>
        </a:p>
      </dgm:t>
    </dgm:pt>
    <dgm:pt modelId="{6983FC74-84FD-418A-AD2E-366ACFD47560}" type="pres">
      <dgm:prSet presAssocID="{0F243566-3F99-4878-AEF3-DE4A282A75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21F44-F07B-40AE-8CE7-3F6DD04609E9}" type="pres">
      <dgm:prSet presAssocID="{F4512B4C-0DAB-42AB-B605-CE6C5F10E2E5}" presName="compNode" presStyleCnt="0"/>
      <dgm:spPr/>
    </dgm:pt>
    <dgm:pt modelId="{4139B731-F8B3-4128-8287-2539F9865148}" type="pres">
      <dgm:prSet presAssocID="{F4512B4C-0DAB-42AB-B605-CE6C5F10E2E5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A97834C-4A07-43C2-B739-3F3F85F7DBDA}" type="pres">
      <dgm:prSet presAssocID="{F4512B4C-0DAB-42AB-B605-CE6C5F10E2E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C4375-63A0-4A33-BCFD-8E6464DE1EF3}" type="pres">
      <dgm:prSet presAssocID="{33FE9FB7-68EB-444A-8A3E-B84440B33A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C6782-12FB-4C4A-8056-79CA6B1196AB}" type="pres">
      <dgm:prSet presAssocID="{AF5316C0-86C6-4611-9859-F929A715F2B7}" presName="compNode" presStyleCnt="0"/>
      <dgm:spPr/>
    </dgm:pt>
    <dgm:pt modelId="{DD33434B-206F-4117-877E-56DB0CF1BA3C}" type="pres">
      <dgm:prSet presAssocID="{AF5316C0-86C6-4611-9859-F929A715F2B7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559674D-3E5B-4A64-8BA3-D1BB922FD97B}" type="pres">
      <dgm:prSet presAssocID="{AF5316C0-86C6-4611-9859-F929A715F2B7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84A0-155E-4028-8159-73DE18F38DD6}" type="pres">
      <dgm:prSet presAssocID="{4C8F200A-C880-4DAC-8D71-597D600BA7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7B8FC8-5422-4FC2-BD86-1ECEA5023610}" type="pres">
      <dgm:prSet presAssocID="{7F1FF24B-2B22-48E1-B3F7-CF2081E7A1DA}" presName="compNode" presStyleCnt="0"/>
      <dgm:spPr/>
    </dgm:pt>
    <dgm:pt modelId="{B90B9C3F-1237-42C2-BA3F-EA06A985241B}" type="pres">
      <dgm:prSet presAssocID="{7F1FF24B-2B22-48E1-B3F7-CF2081E7A1DA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E5966E78-05EB-49B4-ACC3-892B9E977523}" type="pres">
      <dgm:prSet presAssocID="{7F1FF24B-2B22-48E1-B3F7-CF2081E7A1DA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9C50D-D74F-4232-8CC2-C1BDD2C4C1A0}" type="pres">
      <dgm:prSet presAssocID="{803C31EC-2425-47A9-9D41-5B24C37817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F9B83A2-A957-4946-A82A-F99F396CEF53}" type="pres">
      <dgm:prSet presAssocID="{E0093F42-1E80-400A-A8B3-C8ABE8B1EF8E}" presName="compNode" presStyleCnt="0"/>
      <dgm:spPr/>
    </dgm:pt>
    <dgm:pt modelId="{80D30D91-3045-4A3D-A387-F7450D239889}" type="pres">
      <dgm:prSet presAssocID="{E0093F42-1E80-400A-A8B3-C8ABE8B1EF8E}" presName="pictRect" presStyleLbl="node1" presStyleIdx="3" presStyleCnt="6" custLinFactNeighborY="-459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8BF0D508-E3FA-4914-AAC7-22BFBD561C25}" type="pres">
      <dgm:prSet presAssocID="{E0093F42-1E80-400A-A8B3-C8ABE8B1EF8E}" presName="textRect" presStyleLbl="revTx" presStyleIdx="3" presStyleCnt="6" custLinFactNeighborY="-8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2C433-4B06-414A-8BF9-2E795D1266B7}" type="pres">
      <dgm:prSet presAssocID="{590455DB-652A-443A-B9D2-20A200EB1BB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AB65DA-0969-43CA-8F9E-A9A47FCC72B0}" type="pres">
      <dgm:prSet presAssocID="{D95371BF-D7E6-4F06-A6C1-CA1117DFC309}" presName="compNode" presStyleCnt="0"/>
      <dgm:spPr/>
    </dgm:pt>
    <dgm:pt modelId="{363BE77F-3C30-446C-85C0-74CC5C7FE248}" type="pres">
      <dgm:prSet presAssocID="{D95371BF-D7E6-4F06-A6C1-CA1117DFC309}" presName="pictRect" presStyleLbl="node1" presStyleIdx="4" presStyleCnt="6" custLinFactNeighborY="-459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23CF6DC9-D00B-46AA-AA8B-D3C1194CDA4E}" type="pres">
      <dgm:prSet presAssocID="{D95371BF-D7E6-4F06-A6C1-CA1117DFC309}" presName="textRect" presStyleLbl="revTx" presStyleIdx="4" presStyleCnt="6" custLinFactNeighborY="-8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14329-5AF4-4648-9D09-5F451B18FC4F}" type="pres">
      <dgm:prSet presAssocID="{FDEAEB32-B8BC-4A3F-9BD0-3F9F300EAC8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5D9A-4DC4-4150-A8B7-571BA23190EA}" type="pres">
      <dgm:prSet presAssocID="{299E36B6-B144-4E52-A774-C2C08CF94603}" presName="compNode" presStyleCnt="0"/>
      <dgm:spPr/>
    </dgm:pt>
    <dgm:pt modelId="{F96D7F3A-3493-4A0B-88CB-D3D3CB158C48}" type="pres">
      <dgm:prSet presAssocID="{299E36B6-B144-4E52-A774-C2C08CF94603}" presName="pictRect" presStyleLbl="node1" presStyleIdx="5" presStyleCnt="6" custLinFactNeighborY="-459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94993D72-3B56-49E9-9085-439D7E424DEE}" type="pres">
      <dgm:prSet presAssocID="{299E36B6-B144-4E52-A774-C2C08CF94603}" presName="textRect" presStyleLbl="revTx" presStyleIdx="5" presStyleCnt="6" custLinFactNeighborY="-8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197AE-AF0E-4F3A-BACC-0BCCE8A8F8DA}" type="presOf" srcId="{AF5316C0-86C6-4611-9859-F929A715F2B7}" destId="{1559674D-3E5B-4A64-8BA3-D1BB922FD97B}" srcOrd="0" destOrd="0" presId="urn:microsoft.com/office/officeart/2005/8/layout/pList1"/>
    <dgm:cxn modelId="{EF903884-6603-4656-ADA3-5B67639F946F}" type="presOf" srcId="{FDEAEB32-B8BC-4A3F-9BD0-3F9F300EAC8E}" destId="{5AB14329-5AF4-4648-9D09-5F451B18FC4F}" srcOrd="0" destOrd="0" presId="urn:microsoft.com/office/officeart/2005/8/layout/pList1"/>
    <dgm:cxn modelId="{7ACD5E84-2BA7-44E6-811D-76EF12AE30A2}" srcId="{0F243566-3F99-4878-AEF3-DE4A282A7529}" destId="{AF5316C0-86C6-4611-9859-F929A715F2B7}" srcOrd="1" destOrd="0" parTransId="{451097CA-39D4-4BB6-B3B8-FC3E5253CF87}" sibTransId="{4C8F200A-C880-4DAC-8D71-597D600BA764}"/>
    <dgm:cxn modelId="{5CB58EB0-0C19-476C-8348-34E361C07A6F}" srcId="{0F243566-3F99-4878-AEF3-DE4A282A7529}" destId="{E0093F42-1E80-400A-A8B3-C8ABE8B1EF8E}" srcOrd="3" destOrd="0" parTransId="{37B9EF50-5391-4A2A-B005-EB79447DFED8}" sibTransId="{590455DB-652A-443A-B9D2-20A200EB1BB4}"/>
    <dgm:cxn modelId="{5E284092-FF41-48C8-97DD-2846E3D89F92}" type="presOf" srcId="{33FE9FB7-68EB-444A-8A3E-B84440B33A09}" destId="{534C4375-63A0-4A33-BCFD-8E6464DE1EF3}" srcOrd="0" destOrd="0" presId="urn:microsoft.com/office/officeart/2005/8/layout/pList1"/>
    <dgm:cxn modelId="{624D2264-210E-4ECB-BB82-EFCA54FB314F}" srcId="{0F243566-3F99-4878-AEF3-DE4A282A7529}" destId="{D95371BF-D7E6-4F06-A6C1-CA1117DFC309}" srcOrd="4" destOrd="0" parTransId="{2D97A61F-AC07-42EB-9467-D7E141DE18F9}" sibTransId="{FDEAEB32-B8BC-4A3F-9BD0-3F9F300EAC8E}"/>
    <dgm:cxn modelId="{6AE85C9F-93C8-472F-83F9-E933B0C20703}" type="presOf" srcId="{803C31EC-2425-47A9-9D41-5B24C378175E}" destId="{2B19C50D-D74F-4232-8CC2-C1BDD2C4C1A0}" srcOrd="0" destOrd="0" presId="urn:microsoft.com/office/officeart/2005/8/layout/pList1"/>
    <dgm:cxn modelId="{D1E97160-481F-434E-AB3F-A7F0BAC3DD73}" type="presOf" srcId="{299E36B6-B144-4E52-A774-C2C08CF94603}" destId="{94993D72-3B56-49E9-9085-439D7E424DEE}" srcOrd="0" destOrd="0" presId="urn:microsoft.com/office/officeart/2005/8/layout/pList1"/>
    <dgm:cxn modelId="{A0D4E506-8855-4909-A21A-69A994F2E028}" type="presOf" srcId="{7F1FF24B-2B22-48E1-B3F7-CF2081E7A1DA}" destId="{E5966E78-05EB-49B4-ACC3-892B9E977523}" srcOrd="0" destOrd="0" presId="urn:microsoft.com/office/officeart/2005/8/layout/pList1"/>
    <dgm:cxn modelId="{1A7E1D1A-7F4E-4CC2-96A1-17D65A82D51E}" type="presOf" srcId="{590455DB-652A-443A-B9D2-20A200EB1BB4}" destId="{C212C433-4B06-414A-8BF9-2E795D1266B7}" srcOrd="0" destOrd="0" presId="urn:microsoft.com/office/officeart/2005/8/layout/pList1"/>
    <dgm:cxn modelId="{D026498B-7004-4CB5-929D-B5797586B4F3}" srcId="{0F243566-3F99-4878-AEF3-DE4A282A7529}" destId="{299E36B6-B144-4E52-A774-C2C08CF94603}" srcOrd="5" destOrd="0" parTransId="{3C33A248-B312-4526-AC92-0EA08987268A}" sibTransId="{765789E4-D441-446C-86D0-0D979FFFF25B}"/>
    <dgm:cxn modelId="{1B58DE21-C72D-4426-8F4D-DC14C5600AD9}" type="presOf" srcId="{0F243566-3F99-4878-AEF3-DE4A282A7529}" destId="{6983FC74-84FD-418A-AD2E-366ACFD47560}" srcOrd="0" destOrd="0" presId="urn:microsoft.com/office/officeart/2005/8/layout/pList1"/>
    <dgm:cxn modelId="{33A95FF3-D631-4B27-B16E-D85CC467DA18}" type="presOf" srcId="{D95371BF-D7E6-4F06-A6C1-CA1117DFC309}" destId="{23CF6DC9-D00B-46AA-AA8B-D3C1194CDA4E}" srcOrd="0" destOrd="0" presId="urn:microsoft.com/office/officeart/2005/8/layout/pList1"/>
    <dgm:cxn modelId="{4CF0094F-6DF3-4A1D-AF40-6F0F24CA366E}" type="presOf" srcId="{4C8F200A-C880-4DAC-8D71-597D600BA764}" destId="{A2B184A0-155E-4028-8159-73DE18F38DD6}" srcOrd="0" destOrd="0" presId="urn:microsoft.com/office/officeart/2005/8/layout/pList1"/>
    <dgm:cxn modelId="{DE02BD3F-7D4A-45A4-A013-242B37A778CF}" type="presOf" srcId="{F4512B4C-0DAB-42AB-B605-CE6C5F10E2E5}" destId="{7A97834C-4A07-43C2-B739-3F3F85F7DBDA}" srcOrd="0" destOrd="0" presId="urn:microsoft.com/office/officeart/2005/8/layout/pList1"/>
    <dgm:cxn modelId="{C0A22EA4-D2F9-4261-8868-7CFF5E0D8441}" srcId="{0F243566-3F99-4878-AEF3-DE4A282A7529}" destId="{7F1FF24B-2B22-48E1-B3F7-CF2081E7A1DA}" srcOrd="2" destOrd="0" parTransId="{2A99A0A3-1007-43F9-895E-492DC3BA1549}" sibTransId="{803C31EC-2425-47A9-9D41-5B24C378175E}"/>
    <dgm:cxn modelId="{CB0BDF6B-DE9A-4E87-83D5-EEB9964CFF5B}" srcId="{0F243566-3F99-4878-AEF3-DE4A282A7529}" destId="{F4512B4C-0DAB-42AB-B605-CE6C5F10E2E5}" srcOrd="0" destOrd="0" parTransId="{C0F8D692-1215-4C1A-98E8-BA32D214FD61}" sibTransId="{33FE9FB7-68EB-444A-8A3E-B84440B33A09}"/>
    <dgm:cxn modelId="{09BEE4B3-9A83-4BE6-982D-6D81BD187A2C}" type="presOf" srcId="{E0093F42-1E80-400A-A8B3-C8ABE8B1EF8E}" destId="{8BF0D508-E3FA-4914-AAC7-22BFBD561C25}" srcOrd="0" destOrd="0" presId="urn:microsoft.com/office/officeart/2005/8/layout/pList1"/>
    <dgm:cxn modelId="{0568B4DF-589D-4425-9DC1-55FAB8597650}" type="presParOf" srcId="{6983FC74-84FD-418A-AD2E-366ACFD47560}" destId="{8FB21F44-F07B-40AE-8CE7-3F6DD04609E9}" srcOrd="0" destOrd="0" presId="urn:microsoft.com/office/officeart/2005/8/layout/pList1"/>
    <dgm:cxn modelId="{7482D8AF-EF52-4FE0-89C0-51AB78F9685B}" type="presParOf" srcId="{8FB21F44-F07B-40AE-8CE7-3F6DD04609E9}" destId="{4139B731-F8B3-4128-8287-2539F9865148}" srcOrd="0" destOrd="0" presId="urn:microsoft.com/office/officeart/2005/8/layout/pList1"/>
    <dgm:cxn modelId="{B9F6FC44-C926-46F8-80C9-80D6AD924206}" type="presParOf" srcId="{8FB21F44-F07B-40AE-8CE7-3F6DD04609E9}" destId="{7A97834C-4A07-43C2-B739-3F3F85F7DBDA}" srcOrd="1" destOrd="0" presId="urn:microsoft.com/office/officeart/2005/8/layout/pList1"/>
    <dgm:cxn modelId="{9091EE2A-17BC-4B6C-8623-1ED67E5EE280}" type="presParOf" srcId="{6983FC74-84FD-418A-AD2E-366ACFD47560}" destId="{534C4375-63A0-4A33-BCFD-8E6464DE1EF3}" srcOrd="1" destOrd="0" presId="urn:microsoft.com/office/officeart/2005/8/layout/pList1"/>
    <dgm:cxn modelId="{918521F7-60C0-47ED-9A18-82FF420E27D3}" type="presParOf" srcId="{6983FC74-84FD-418A-AD2E-366ACFD47560}" destId="{CBFC6782-12FB-4C4A-8056-79CA6B1196AB}" srcOrd="2" destOrd="0" presId="urn:microsoft.com/office/officeart/2005/8/layout/pList1"/>
    <dgm:cxn modelId="{0EC274FE-7B42-4966-9ADB-6CEDEC2A9928}" type="presParOf" srcId="{CBFC6782-12FB-4C4A-8056-79CA6B1196AB}" destId="{DD33434B-206F-4117-877E-56DB0CF1BA3C}" srcOrd="0" destOrd="0" presId="urn:microsoft.com/office/officeart/2005/8/layout/pList1"/>
    <dgm:cxn modelId="{B48259BF-C4AB-4127-84B8-387466BE80C8}" type="presParOf" srcId="{CBFC6782-12FB-4C4A-8056-79CA6B1196AB}" destId="{1559674D-3E5B-4A64-8BA3-D1BB922FD97B}" srcOrd="1" destOrd="0" presId="urn:microsoft.com/office/officeart/2005/8/layout/pList1"/>
    <dgm:cxn modelId="{79F4AFC1-EA45-43DD-BAAC-1299B9A28615}" type="presParOf" srcId="{6983FC74-84FD-418A-AD2E-366ACFD47560}" destId="{A2B184A0-155E-4028-8159-73DE18F38DD6}" srcOrd="3" destOrd="0" presId="urn:microsoft.com/office/officeart/2005/8/layout/pList1"/>
    <dgm:cxn modelId="{06D64DBE-6883-439E-A40D-BEBE9DD874D3}" type="presParOf" srcId="{6983FC74-84FD-418A-AD2E-366ACFD47560}" destId="{D97B8FC8-5422-4FC2-BD86-1ECEA5023610}" srcOrd="4" destOrd="0" presId="urn:microsoft.com/office/officeart/2005/8/layout/pList1"/>
    <dgm:cxn modelId="{F261792C-C484-4B23-A13D-4CEFE39C6C40}" type="presParOf" srcId="{D97B8FC8-5422-4FC2-BD86-1ECEA5023610}" destId="{B90B9C3F-1237-42C2-BA3F-EA06A985241B}" srcOrd="0" destOrd="0" presId="urn:microsoft.com/office/officeart/2005/8/layout/pList1"/>
    <dgm:cxn modelId="{E54169BE-A8EB-4FA5-88B2-B1E73FADA128}" type="presParOf" srcId="{D97B8FC8-5422-4FC2-BD86-1ECEA5023610}" destId="{E5966E78-05EB-49B4-ACC3-892B9E977523}" srcOrd="1" destOrd="0" presId="urn:microsoft.com/office/officeart/2005/8/layout/pList1"/>
    <dgm:cxn modelId="{C888A872-27CD-408C-B079-AF7968C2F3A7}" type="presParOf" srcId="{6983FC74-84FD-418A-AD2E-366ACFD47560}" destId="{2B19C50D-D74F-4232-8CC2-C1BDD2C4C1A0}" srcOrd="5" destOrd="0" presId="urn:microsoft.com/office/officeart/2005/8/layout/pList1"/>
    <dgm:cxn modelId="{B47ABBC2-1B80-48D1-8605-42E9C6F20DAE}" type="presParOf" srcId="{6983FC74-84FD-418A-AD2E-366ACFD47560}" destId="{7F9B83A2-A957-4946-A82A-F99F396CEF53}" srcOrd="6" destOrd="0" presId="urn:microsoft.com/office/officeart/2005/8/layout/pList1"/>
    <dgm:cxn modelId="{955F2BD4-CFCD-4431-A6CE-A02C32EEFD83}" type="presParOf" srcId="{7F9B83A2-A957-4946-A82A-F99F396CEF53}" destId="{80D30D91-3045-4A3D-A387-F7450D239889}" srcOrd="0" destOrd="0" presId="urn:microsoft.com/office/officeart/2005/8/layout/pList1"/>
    <dgm:cxn modelId="{314DCC6D-F97A-476A-8C50-5D8CB35583AE}" type="presParOf" srcId="{7F9B83A2-A957-4946-A82A-F99F396CEF53}" destId="{8BF0D508-E3FA-4914-AAC7-22BFBD561C25}" srcOrd="1" destOrd="0" presId="urn:microsoft.com/office/officeart/2005/8/layout/pList1"/>
    <dgm:cxn modelId="{FB1DCD9E-3F99-4371-AB46-C406CA1DEC04}" type="presParOf" srcId="{6983FC74-84FD-418A-AD2E-366ACFD47560}" destId="{C212C433-4B06-414A-8BF9-2E795D1266B7}" srcOrd="7" destOrd="0" presId="urn:microsoft.com/office/officeart/2005/8/layout/pList1"/>
    <dgm:cxn modelId="{16A7E6F7-7B4F-411A-8F35-77D9D65277ED}" type="presParOf" srcId="{6983FC74-84FD-418A-AD2E-366ACFD47560}" destId="{EEAB65DA-0969-43CA-8F9E-A9A47FCC72B0}" srcOrd="8" destOrd="0" presId="urn:microsoft.com/office/officeart/2005/8/layout/pList1"/>
    <dgm:cxn modelId="{89A25F5B-9984-4F5E-8318-0AAE491A386E}" type="presParOf" srcId="{EEAB65DA-0969-43CA-8F9E-A9A47FCC72B0}" destId="{363BE77F-3C30-446C-85C0-74CC5C7FE248}" srcOrd="0" destOrd="0" presId="urn:microsoft.com/office/officeart/2005/8/layout/pList1"/>
    <dgm:cxn modelId="{2BB68211-8A3D-4B4A-BD78-00BB6C0DF2E2}" type="presParOf" srcId="{EEAB65DA-0969-43CA-8F9E-A9A47FCC72B0}" destId="{23CF6DC9-D00B-46AA-AA8B-D3C1194CDA4E}" srcOrd="1" destOrd="0" presId="urn:microsoft.com/office/officeart/2005/8/layout/pList1"/>
    <dgm:cxn modelId="{A40E37A1-E838-4646-B823-2C6F7BF115D3}" type="presParOf" srcId="{6983FC74-84FD-418A-AD2E-366ACFD47560}" destId="{5AB14329-5AF4-4648-9D09-5F451B18FC4F}" srcOrd="9" destOrd="0" presId="urn:microsoft.com/office/officeart/2005/8/layout/pList1"/>
    <dgm:cxn modelId="{2B0D488F-1919-41C4-B0C8-CCBEA390CAF1}" type="presParOf" srcId="{6983FC74-84FD-418A-AD2E-366ACFD47560}" destId="{3A695D9A-4DC4-4150-A8B7-571BA23190EA}" srcOrd="10" destOrd="0" presId="urn:microsoft.com/office/officeart/2005/8/layout/pList1"/>
    <dgm:cxn modelId="{A83477A8-D9FA-42DC-A58B-595B46D04597}" type="presParOf" srcId="{3A695D9A-4DC4-4150-A8B7-571BA23190EA}" destId="{F96D7F3A-3493-4A0B-88CB-D3D3CB158C48}" srcOrd="0" destOrd="0" presId="urn:microsoft.com/office/officeart/2005/8/layout/pList1"/>
    <dgm:cxn modelId="{75C427CF-F610-4CEF-961B-481D397C95B7}" type="presParOf" srcId="{3A695D9A-4DC4-4150-A8B7-571BA23190EA}" destId="{94993D72-3B56-49E9-9085-439D7E424D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243566-3F99-4878-AEF3-DE4A282A75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12B4C-0DAB-42AB-B605-CE6C5F10E2E5}">
      <dgm:prSet phldrT="[Text]" custT="1"/>
      <dgm:spPr/>
      <dgm:t>
        <a:bodyPr/>
        <a:lstStyle/>
        <a:p>
          <a:r>
            <a:rPr lang="en-US" sz="1800" b="1" smtClean="0"/>
            <a:t>Chơi game điều độ</a:t>
          </a:r>
          <a:endParaRPr lang="en-US" sz="1800" b="1"/>
        </a:p>
      </dgm:t>
    </dgm:pt>
    <dgm:pt modelId="{C0F8D692-1215-4C1A-98E8-BA32D214FD61}" type="parTrans" cxnId="{CB0BDF6B-DE9A-4E87-83D5-EEB9964CFF5B}">
      <dgm:prSet/>
      <dgm:spPr/>
      <dgm:t>
        <a:bodyPr/>
        <a:lstStyle/>
        <a:p>
          <a:endParaRPr lang="en-US"/>
        </a:p>
      </dgm:t>
    </dgm:pt>
    <dgm:pt modelId="{33FE9FB7-68EB-444A-8A3E-B84440B33A09}" type="sibTrans" cxnId="{CB0BDF6B-DE9A-4E87-83D5-EEB9964CFF5B}">
      <dgm:prSet/>
      <dgm:spPr/>
      <dgm:t>
        <a:bodyPr/>
        <a:lstStyle/>
        <a:p>
          <a:endParaRPr lang="en-US"/>
        </a:p>
      </dgm:t>
    </dgm:pt>
    <dgm:pt modelId="{AF5316C0-86C6-4611-9859-F929A715F2B7}">
      <dgm:prSet phldrT="[Text]" custT="1"/>
      <dgm:spPr/>
      <dgm:t>
        <a:bodyPr/>
        <a:lstStyle/>
        <a:p>
          <a:r>
            <a:rPr lang="en-US" sz="1800" b="1" smtClean="0"/>
            <a:t>Đi ngủ đúng giờ</a:t>
          </a:r>
          <a:endParaRPr lang="en-US" sz="1800" b="1"/>
        </a:p>
      </dgm:t>
    </dgm:pt>
    <dgm:pt modelId="{451097CA-39D4-4BB6-B3B8-FC3E5253CF87}" type="parTrans" cxnId="{7ACD5E84-2BA7-44E6-811D-76EF12AE30A2}">
      <dgm:prSet/>
      <dgm:spPr/>
      <dgm:t>
        <a:bodyPr/>
        <a:lstStyle/>
        <a:p>
          <a:endParaRPr lang="en-US"/>
        </a:p>
      </dgm:t>
    </dgm:pt>
    <dgm:pt modelId="{4C8F200A-C880-4DAC-8D71-597D600BA764}" type="sibTrans" cxnId="{7ACD5E84-2BA7-44E6-811D-76EF12AE30A2}">
      <dgm:prSet/>
      <dgm:spPr/>
      <dgm:t>
        <a:bodyPr/>
        <a:lstStyle/>
        <a:p>
          <a:endParaRPr lang="en-US"/>
        </a:p>
      </dgm:t>
    </dgm:pt>
    <dgm:pt modelId="{7F1FF24B-2B22-48E1-B3F7-CF2081E7A1DA}">
      <dgm:prSet phldrT="[Text]" custT="1"/>
      <dgm:spPr/>
      <dgm:t>
        <a:bodyPr/>
        <a:lstStyle/>
        <a:p>
          <a:r>
            <a:rPr lang="en-US" sz="1800" b="1" smtClean="0"/>
            <a:t>Không quên nhiệm vụ học tập</a:t>
          </a:r>
          <a:endParaRPr lang="en-US" sz="1800" b="1"/>
        </a:p>
      </dgm:t>
    </dgm:pt>
    <dgm:pt modelId="{2A99A0A3-1007-43F9-895E-492DC3BA1549}" type="parTrans" cxnId="{C0A22EA4-D2F9-4261-8868-7CFF5E0D8441}">
      <dgm:prSet/>
      <dgm:spPr/>
      <dgm:t>
        <a:bodyPr/>
        <a:lstStyle/>
        <a:p>
          <a:endParaRPr lang="en-US"/>
        </a:p>
      </dgm:t>
    </dgm:pt>
    <dgm:pt modelId="{803C31EC-2425-47A9-9D41-5B24C378175E}" type="sibTrans" cxnId="{C0A22EA4-D2F9-4261-8868-7CFF5E0D8441}">
      <dgm:prSet/>
      <dgm:spPr/>
      <dgm:t>
        <a:bodyPr/>
        <a:lstStyle/>
        <a:p>
          <a:endParaRPr lang="en-US"/>
        </a:p>
      </dgm:t>
    </dgm:pt>
    <dgm:pt modelId="{E0093F42-1E80-400A-A8B3-C8ABE8B1EF8E}">
      <dgm:prSet phldrT="[Text]" custT="1"/>
      <dgm:spPr/>
      <dgm:t>
        <a:bodyPr/>
        <a:lstStyle/>
        <a:p>
          <a:r>
            <a:rPr lang="en-US" sz="1800" b="1" smtClean="0"/>
            <a:t>Rút ra bài học cuộc sống từ game</a:t>
          </a:r>
          <a:endParaRPr lang="en-US" sz="1800" b="1"/>
        </a:p>
      </dgm:t>
    </dgm:pt>
    <dgm:pt modelId="{37B9EF50-5391-4A2A-B005-EB79447DFED8}" type="parTrans" cxnId="{5CB58EB0-0C19-476C-8348-34E361C07A6F}">
      <dgm:prSet/>
      <dgm:spPr/>
      <dgm:t>
        <a:bodyPr/>
        <a:lstStyle/>
        <a:p>
          <a:endParaRPr lang="en-US"/>
        </a:p>
      </dgm:t>
    </dgm:pt>
    <dgm:pt modelId="{590455DB-652A-443A-B9D2-20A200EB1BB4}" type="sibTrans" cxnId="{5CB58EB0-0C19-476C-8348-34E361C07A6F}">
      <dgm:prSet/>
      <dgm:spPr/>
      <dgm:t>
        <a:bodyPr/>
        <a:lstStyle/>
        <a:p>
          <a:endParaRPr lang="en-US"/>
        </a:p>
      </dgm:t>
    </dgm:pt>
    <dgm:pt modelId="{D95371BF-D7E6-4F06-A6C1-CA1117DFC309}">
      <dgm:prSet custT="1"/>
      <dgm:spPr/>
      <dgm:t>
        <a:bodyPr/>
        <a:lstStyle/>
        <a:p>
          <a:r>
            <a:rPr lang="en-US" sz="1800" b="1" smtClean="0"/>
            <a:t>Chơi thể thao đi đôi với chơi </a:t>
          </a:r>
          <a:r>
            <a:rPr lang="en-US" sz="1800" b="1" smtClean="0"/>
            <a:t>game</a:t>
          </a:r>
          <a:endParaRPr lang="en-US" sz="1800" b="1"/>
        </a:p>
      </dgm:t>
    </dgm:pt>
    <dgm:pt modelId="{2D97A61F-AC07-42EB-9467-D7E141DE18F9}" type="parTrans" cxnId="{624D2264-210E-4ECB-BB82-EFCA54FB314F}">
      <dgm:prSet/>
      <dgm:spPr/>
      <dgm:t>
        <a:bodyPr/>
        <a:lstStyle/>
        <a:p>
          <a:endParaRPr lang="en-US"/>
        </a:p>
      </dgm:t>
    </dgm:pt>
    <dgm:pt modelId="{FDEAEB32-B8BC-4A3F-9BD0-3F9F300EAC8E}" type="sibTrans" cxnId="{624D2264-210E-4ECB-BB82-EFCA54FB314F}">
      <dgm:prSet/>
      <dgm:spPr/>
      <dgm:t>
        <a:bodyPr/>
        <a:lstStyle/>
        <a:p>
          <a:endParaRPr lang="en-US"/>
        </a:p>
      </dgm:t>
    </dgm:pt>
    <dgm:pt modelId="{299E36B6-B144-4E52-A774-C2C08CF94603}">
      <dgm:prSet custT="1"/>
      <dgm:spPr/>
      <dgm:t>
        <a:bodyPr/>
        <a:lstStyle/>
        <a:p>
          <a:r>
            <a:rPr lang="en-US" sz="1800" b="1" smtClean="0"/>
            <a:t>Cân nhắc khi nạp tiền vào game</a:t>
          </a:r>
          <a:endParaRPr lang="en-US" sz="1800" b="1"/>
        </a:p>
      </dgm:t>
    </dgm:pt>
    <dgm:pt modelId="{3C33A248-B312-4526-AC92-0EA08987268A}" type="parTrans" cxnId="{D026498B-7004-4CB5-929D-B5797586B4F3}">
      <dgm:prSet/>
      <dgm:spPr/>
      <dgm:t>
        <a:bodyPr/>
        <a:lstStyle/>
        <a:p>
          <a:endParaRPr lang="en-US"/>
        </a:p>
      </dgm:t>
    </dgm:pt>
    <dgm:pt modelId="{765789E4-D441-446C-86D0-0D979FFFF25B}" type="sibTrans" cxnId="{D026498B-7004-4CB5-929D-B5797586B4F3}">
      <dgm:prSet/>
      <dgm:spPr/>
      <dgm:t>
        <a:bodyPr/>
        <a:lstStyle/>
        <a:p>
          <a:endParaRPr lang="en-US"/>
        </a:p>
      </dgm:t>
    </dgm:pt>
    <dgm:pt modelId="{6983FC74-84FD-418A-AD2E-366ACFD47560}" type="pres">
      <dgm:prSet presAssocID="{0F243566-3F99-4878-AEF3-DE4A282A75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B21F44-F07B-40AE-8CE7-3F6DD04609E9}" type="pres">
      <dgm:prSet presAssocID="{F4512B4C-0DAB-42AB-B605-CE6C5F10E2E5}" presName="compNode" presStyleCnt="0"/>
      <dgm:spPr/>
    </dgm:pt>
    <dgm:pt modelId="{4139B731-F8B3-4128-8287-2539F9865148}" type="pres">
      <dgm:prSet presAssocID="{F4512B4C-0DAB-42AB-B605-CE6C5F10E2E5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7A97834C-4A07-43C2-B739-3F3F85F7DBDA}" type="pres">
      <dgm:prSet presAssocID="{F4512B4C-0DAB-42AB-B605-CE6C5F10E2E5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C4375-63A0-4A33-BCFD-8E6464DE1EF3}" type="pres">
      <dgm:prSet presAssocID="{33FE9FB7-68EB-444A-8A3E-B84440B33A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FC6782-12FB-4C4A-8056-79CA6B1196AB}" type="pres">
      <dgm:prSet presAssocID="{AF5316C0-86C6-4611-9859-F929A715F2B7}" presName="compNode" presStyleCnt="0"/>
      <dgm:spPr/>
    </dgm:pt>
    <dgm:pt modelId="{DD33434B-206F-4117-877E-56DB0CF1BA3C}" type="pres">
      <dgm:prSet presAssocID="{AF5316C0-86C6-4611-9859-F929A715F2B7}" presName="pictRect" presStyleLbl="nod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1559674D-3E5B-4A64-8BA3-D1BB922FD97B}" type="pres">
      <dgm:prSet presAssocID="{AF5316C0-86C6-4611-9859-F929A715F2B7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84A0-155E-4028-8159-73DE18F38DD6}" type="pres">
      <dgm:prSet presAssocID="{4C8F200A-C880-4DAC-8D71-597D600BA76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7B8FC8-5422-4FC2-BD86-1ECEA5023610}" type="pres">
      <dgm:prSet presAssocID="{7F1FF24B-2B22-48E1-B3F7-CF2081E7A1DA}" presName="compNode" presStyleCnt="0"/>
      <dgm:spPr/>
    </dgm:pt>
    <dgm:pt modelId="{B90B9C3F-1237-42C2-BA3F-EA06A985241B}" type="pres">
      <dgm:prSet presAssocID="{7F1FF24B-2B22-48E1-B3F7-CF2081E7A1DA}" presName="pictRect" presStyleLbl="nod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5966E78-05EB-49B4-ACC3-892B9E977523}" type="pres">
      <dgm:prSet presAssocID="{7F1FF24B-2B22-48E1-B3F7-CF2081E7A1DA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9C50D-D74F-4232-8CC2-C1BDD2C4C1A0}" type="pres">
      <dgm:prSet presAssocID="{803C31EC-2425-47A9-9D41-5B24C37817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F9B83A2-A957-4946-A82A-F99F396CEF53}" type="pres">
      <dgm:prSet presAssocID="{E0093F42-1E80-400A-A8B3-C8ABE8B1EF8E}" presName="compNode" presStyleCnt="0"/>
      <dgm:spPr/>
    </dgm:pt>
    <dgm:pt modelId="{80D30D91-3045-4A3D-A387-F7450D239889}" type="pres">
      <dgm:prSet presAssocID="{E0093F42-1E80-400A-A8B3-C8ABE8B1EF8E}" presName="pictRect" presStyleLbl="node1" presStyleIdx="3" presStyleCnt="6" custLinFactNeighborY="-394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BF0D508-E3FA-4914-AAC7-22BFBD561C25}" type="pres">
      <dgm:prSet presAssocID="{E0093F42-1E80-400A-A8B3-C8ABE8B1EF8E}" presName="textRect" presStyleLbl="revTx" presStyleIdx="3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2C433-4B06-414A-8BF9-2E795D1266B7}" type="pres">
      <dgm:prSet presAssocID="{590455DB-652A-443A-B9D2-20A200EB1BB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EAB65DA-0969-43CA-8F9E-A9A47FCC72B0}" type="pres">
      <dgm:prSet presAssocID="{D95371BF-D7E6-4F06-A6C1-CA1117DFC309}" presName="compNode" presStyleCnt="0"/>
      <dgm:spPr/>
    </dgm:pt>
    <dgm:pt modelId="{363BE77F-3C30-446C-85C0-74CC5C7FE248}" type="pres">
      <dgm:prSet presAssocID="{D95371BF-D7E6-4F06-A6C1-CA1117DFC309}" presName="pictRect" presStyleLbl="node1" presStyleIdx="4" presStyleCnt="6" custLinFactNeighborY="-39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23CF6DC9-D00B-46AA-AA8B-D3C1194CDA4E}" type="pres">
      <dgm:prSet presAssocID="{D95371BF-D7E6-4F06-A6C1-CA1117DFC309}" presName="textRect" presStyleLbl="revTx" presStyleIdx="4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14329-5AF4-4648-9D09-5F451B18FC4F}" type="pres">
      <dgm:prSet presAssocID="{FDEAEB32-B8BC-4A3F-9BD0-3F9F300EAC8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5D9A-4DC4-4150-A8B7-571BA23190EA}" type="pres">
      <dgm:prSet presAssocID="{299E36B6-B144-4E52-A774-C2C08CF94603}" presName="compNode" presStyleCnt="0"/>
      <dgm:spPr/>
    </dgm:pt>
    <dgm:pt modelId="{F96D7F3A-3493-4A0B-88CB-D3D3CB158C48}" type="pres">
      <dgm:prSet presAssocID="{299E36B6-B144-4E52-A774-C2C08CF94603}" presName="pictRect" presStyleLbl="node1" presStyleIdx="5" presStyleCnt="6" custLinFactNeighborY="-591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4993D72-3B56-49E9-9085-439D7E424DEE}" type="pres">
      <dgm:prSet presAssocID="{299E36B6-B144-4E52-A774-C2C08CF94603}" presName="textRect" presStyleLbl="revTx" presStyleIdx="5" presStyleCnt="6" custLinFactNeighborY="-7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197AE-AF0E-4F3A-BACC-0BCCE8A8F8DA}" type="presOf" srcId="{AF5316C0-86C6-4611-9859-F929A715F2B7}" destId="{1559674D-3E5B-4A64-8BA3-D1BB922FD97B}" srcOrd="0" destOrd="0" presId="urn:microsoft.com/office/officeart/2005/8/layout/pList1"/>
    <dgm:cxn modelId="{EF903884-6603-4656-ADA3-5B67639F946F}" type="presOf" srcId="{FDEAEB32-B8BC-4A3F-9BD0-3F9F300EAC8E}" destId="{5AB14329-5AF4-4648-9D09-5F451B18FC4F}" srcOrd="0" destOrd="0" presId="urn:microsoft.com/office/officeart/2005/8/layout/pList1"/>
    <dgm:cxn modelId="{7ACD5E84-2BA7-44E6-811D-76EF12AE30A2}" srcId="{0F243566-3F99-4878-AEF3-DE4A282A7529}" destId="{AF5316C0-86C6-4611-9859-F929A715F2B7}" srcOrd="1" destOrd="0" parTransId="{451097CA-39D4-4BB6-B3B8-FC3E5253CF87}" sibTransId="{4C8F200A-C880-4DAC-8D71-597D600BA764}"/>
    <dgm:cxn modelId="{5CB58EB0-0C19-476C-8348-34E361C07A6F}" srcId="{0F243566-3F99-4878-AEF3-DE4A282A7529}" destId="{E0093F42-1E80-400A-A8B3-C8ABE8B1EF8E}" srcOrd="3" destOrd="0" parTransId="{37B9EF50-5391-4A2A-B005-EB79447DFED8}" sibTransId="{590455DB-652A-443A-B9D2-20A200EB1BB4}"/>
    <dgm:cxn modelId="{5E284092-FF41-48C8-97DD-2846E3D89F92}" type="presOf" srcId="{33FE9FB7-68EB-444A-8A3E-B84440B33A09}" destId="{534C4375-63A0-4A33-BCFD-8E6464DE1EF3}" srcOrd="0" destOrd="0" presId="urn:microsoft.com/office/officeart/2005/8/layout/pList1"/>
    <dgm:cxn modelId="{624D2264-210E-4ECB-BB82-EFCA54FB314F}" srcId="{0F243566-3F99-4878-AEF3-DE4A282A7529}" destId="{D95371BF-D7E6-4F06-A6C1-CA1117DFC309}" srcOrd="4" destOrd="0" parTransId="{2D97A61F-AC07-42EB-9467-D7E141DE18F9}" sibTransId="{FDEAEB32-B8BC-4A3F-9BD0-3F9F300EAC8E}"/>
    <dgm:cxn modelId="{6AE85C9F-93C8-472F-83F9-E933B0C20703}" type="presOf" srcId="{803C31EC-2425-47A9-9D41-5B24C378175E}" destId="{2B19C50D-D74F-4232-8CC2-C1BDD2C4C1A0}" srcOrd="0" destOrd="0" presId="urn:microsoft.com/office/officeart/2005/8/layout/pList1"/>
    <dgm:cxn modelId="{D1E97160-481F-434E-AB3F-A7F0BAC3DD73}" type="presOf" srcId="{299E36B6-B144-4E52-A774-C2C08CF94603}" destId="{94993D72-3B56-49E9-9085-439D7E424DEE}" srcOrd="0" destOrd="0" presId="urn:microsoft.com/office/officeart/2005/8/layout/pList1"/>
    <dgm:cxn modelId="{A0D4E506-8855-4909-A21A-69A994F2E028}" type="presOf" srcId="{7F1FF24B-2B22-48E1-B3F7-CF2081E7A1DA}" destId="{E5966E78-05EB-49B4-ACC3-892B9E977523}" srcOrd="0" destOrd="0" presId="urn:microsoft.com/office/officeart/2005/8/layout/pList1"/>
    <dgm:cxn modelId="{1A7E1D1A-7F4E-4CC2-96A1-17D65A82D51E}" type="presOf" srcId="{590455DB-652A-443A-B9D2-20A200EB1BB4}" destId="{C212C433-4B06-414A-8BF9-2E795D1266B7}" srcOrd="0" destOrd="0" presId="urn:microsoft.com/office/officeart/2005/8/layout/pList1"/>
    <dgm:cxn modelId="{D026498B-7004-4CB5-929D-B5797586B4F3}" srcId="{0F243566-3F99-4878-AEF3-DE4A282A7529}" destId="{299E36B6-B144-4E52-A774-C2C08CF94603}" srcOrd="5" destOrd="0" parTransId="{3C33A248-B312-4526-AC92-0EA08987268A}" sibTransId="{765789E4-D441-446C-86D0-0D979FFFF25B}"/>
    <dgm:cxn modelId="{1B58DE21-C72D-4426-8F4D-DC14C5600AD9}" type="presOf" srcId="{0F243566-3F99-4878-AEF3-DE4A282A7529}" destId="{6983FC74-84FD-418A-AD2E-366ACFD47560}" srcOrd="0" destOrd="0" presId="urn:microsoft.com/office/officeart/2005/8/layout/pList1"/>
    <dgm:cxn modelId="{33A95FF3-D631-4B27-B16E-D85CC467DA18}" type="presOf" srcId="{D95371BF-D7E6-4F06-A6C1-CA1117DFC309}" destId="{23CF6DC9-D00B-46AA-AA8B-D3C1194CDA4E}" srcOrd="0" destOrd="0" presId="urn:microsoft.com/office/officeart/2005/8/layout/pList1"/>
    <dgm:cxn modelId="{4CF0094F-6DF3-4A1D-AF40-6F0F24CA366E}" type="presOf" srcId="{4C8F200A-C880-4DAC-8D71-597D600BA764}" destId="{A2B184A0-155E-4028-8159-73DE18F38DD6}" srcOrd="0" destOrd="0" presId="urn:microsoft.com/office/officeart/2005/8/layout/pList1"/>
    <dgm:cxn modelId="{DE02BD3F-7D4A-45A4-A013-242B37A778CF}" type="presOf" srcId="{F4512B4C-0DAB-42AB-B605-CE6C5F10E2E5}" destId="{7A97834C-4A07-43C2-B739-3F3F85F7DBDA}" srcOrd="0" destOrd="0" presId="urn:microsoft.com/office/officeart/2005/8/layout/pList1"/>
    <dgm:cxn modelId="{C0A22EA4-D2F9-4261-8868-7CFF5E0D8441}" srcId="{0F243566-3F99-4878-AEF3-DE4A282A7529}" destId="{7F1FF24B-2B22-48E1-B3F7-CF2081E7A1DA}" srcOrd="2" destOrd="0" parTransId="{2A99A0A3-1007-43F9-895E-492DC3BA1549}" sibTransId="{803C31EC-2425-47A9-9D41-5B24C378175E}"/>
    <dgm:cxn modelId="{CB0BDF6B-DE9A-4E87-83D5-EEB9964CFF5B}" srcId="{0F243566-3F99-4878-AEF3-DE4A282A7529}" destId="{F4512B4C-0DAB-42AB-B605-CE6C5F10E2E5}" srcOrd="0" destOrd="0" parTransId="{C0F8D692-1215-4C1A-98E8-BA32D214FD61}" sibTransId="{33FE9FB7-68EB-444A-8A3E-B84440B33A09}"/>
    <dgm:cxn modelId="{09BEE4B3-9A83-4BE6-982D-6D81BD187A2C}" type="presOf" srcId="{E0093F42-1E80-400A-A8B3-C8ABE8B1EF8E}" destId="{8BF0D508-E3FA-4914-AAC7-22BFBD561C25}" srcOrd="0" destOrd="0" presId="urn:microsoft.com/office/officeart/2005/8/layout/pList1"/>
    <dgm:cxn modelId="{0568B4DF-589D-4425-9DC1-55FAB8597650}" type="presParOf" srcId="{6983FC74-84FD-418A-AD2E-366ACFD47560}" destId="{8FB21F44-F07B-40AE-8CE7-3F6DD04609E9}" srcOrd="0" destOrd="0" presId="urn:microsoft.com/office/officeart/2005/8/layout/pList1"/>
    <dgm:cxn modelId="{7482D8AF-EF52-4FE0-89C0-51AB78F9685B}" type="presParOf" srcId="{8FB21F44-F07B-40AE-8CE7-3F6DD04609E9}" destId="{4139B731-F8B3-4128-8287-2539F9865148}" srcOrd="0" destOrd="0" presId="urn:microsoft.com/office/officeart/2005/8/layout/pList1"/>
    <dgm:cxn modelId="{B9F6FC44-C926-46F8-80C9-80D6AD924206}" type="presParOf" srcId="{8FB21F44-F07B-40AE-8CE7-3F6DD04609E9}" destId="{7A97834C-4A07-43C2-B739-3F3F85F7DBDA}" srcOrd="1" destOrd="0" presId="urn:microsoft.com/office/officeart/2005/8/layout/pList1"/>
    <dgm:cxn modelId="{9091EE2A-17BC-4B6C-8623-1ED67E5EE280}" type="presParOf" srcId="{6983FC74-84FD-418A-AD2E-366ACFD47560}" destId="{534C4375-63A0-4A33-BCFD-8E6464DE1EF3}" srcOrd="1" destOrd="0" presId="urn:microsoft.com/office/officeart/2005/8/layout/pList1"/>
    <dgm:cxn modelId="{918521F7-60C0-47ED-9A18-82FF420E27D3}" type="presParOf" srcId="{6983FC74-84FD-418A-AD2E-366ACFD47560}" destId="{CBFC6782-12FB-4C4A-8056-79CA6B1196AB}" srcOrd="2" destOrd="0" presId="urn:microsoft.com/office/officeart/2005/8/layout/pList1"/>
    <dgm:cxn modelId="{0EC274FE-7B42-4966-9ADB-6CEDEC2A9928}" type="presParOf" srcId="{CBFC6782-12FB-4C4A-8056-79CA6B1196AB}" destId="{DD33434B-206F-4117-877E-56DB0CF1BA3C}" srcOrd="0" destOrd="0" presId="urn:microsoft.com/office/officeart/2005/8/layout/pList1"/>
    <dgm:cxn modelId="{B48259BF-C4AB-4127-84B8-387466BE80C8}" type="presParOf" srcId="{CBFC6782-12FB-4C4A-8056-79CA6B1196AB}" destId="{1559674D-3E5B-4A64-8BA3-D1BB922FD97B}" srcOrd="1" destOrd="0" presId="urn:microsoft.com/office/officeart/2005/8/layout/pList1"/>
    <dgm:cxn modelId="{79F4AFC1-EA45-43DD-BAAC-1299B9A28615}" type="presParOf" srcId="{6983FC74-84FD-418A-AD2E-366ACFD47560}" destId="{A2B184A0-155E-4028-8159-73DE18F38DD6}" srcOrd="3" destOrd="0" presId="urn:microsoft.com/office/officeart/2005/8/layout/pList1"/>
    <dgm:cxn modelId="{06D64DBE-6883-439E-A40D-BEBE9DD874D3}" type="presParOf" srcId="{6983FC74-84FD-418A-AD2E-366ACFD47560}" destId="{D97B8FC8-5422-4FC2-BD86-1ECEA5023610}" srcOrd="4" destOrd="0" presId="urn:microsoft.com/office/officeart/2005/8/layout/pList1"/>
    <dgm:cxn modelId="{F261792C-C484-4B23-A13D-4CEFE39C6C40}" type="presParOf" srcId="{D97B8FC8-5422-4FC2-BD86-1ECEA5023610}" destId="{B90B9C3F-1237-42C2-BA3F-EA06A985241B}" srcOrd="0" destOrd="0" presId="urn:microsoft.com/office/officeart/2005/8/layout/pList1"/>
    <dgm:cxn modelId="{E54169BE-A8EB-4FA5-88B2-B1E73FADA128}" type="presParOf" srcId="{D97B8FC8-5422-4FC2-BD86-1ECEA5023610}" destId="{E5966E78-05EB-49B4-ACC3-892B9E977523}" srcOrd="1" destOrd="0" presId="urn:microsoft.com/office/officeart/2005/8/layout/pList1"/>
    <dgm:cxn modelId="{C888A872-27CD-408C-B079-AF7968C2F3A7}" type="presParOf" srcId="{6983FC74-84FD-418A-AD2E-366ACFD47560}" destId="{2B19C50D-D74F-4232-8CC2-C1BDD2C4C1A0}" srcOrd="5" destOrd="0" presId="urn:microsoft.com/office/officeart/2005/8/layout/pList1"/>
    <dgm:cxn modelId="{B47ABBC2-1B80-48D1-8605-42E9C6F20DAE}" type="presParOf" srcId="{6983FC74-84FD-418A-AD2E-366ACFD47560}" destId="{7F9B83A2-A957-4946-A82A-F99F396CEF53}" srcOrd="6" destOrd="0" presId="urn:microsoft.com/office/officeart/2005/8/layout/pList1"/>
    <dgm:cxn modelId="{955F2BD4-CFCD-4431-A6CE-A02C32EEFD83}" type="presParOf" srcId="{7F9B83A2-A957-4946-A82A-F99F396CEF53}" destId="{80D30D91-3045-4A3D-A387-F7450D239889}" srcOrd="0" destOrd="0" presId="urn:microsoft.com/office/officeart/2005/8/layout/pList1"/>
    <dgm:cxn modelId="{314DCC6D-F97A-476A-8C50-5D8CB35583AE}" type="presParOf" srcId="{7F9B83A2-A957-4946-A82A-F99F396CEF53}" destId="{8BF0D508-E3FA-4914-AAC7-22BFBD561C25}" srcOrd="1" destOrd="0" presId="urn:microsoft.com/office/officeart/2005/8/layout/pList1"/>
    <dgm:cxn modelId="{FB1DCD9E-3F99-4371-AB46-C406CA1DEC04}" type="presParOf" srcId="{6983FC74-84FD-418A-AD2E-366ACFD47560}" destId="{C212C433-4B06-414A-8BF9-2E795D1266B7}" srcOrd="7" destOrd="0" presId="urn:microsoft.com/office/officeart/2005/8/layout/pList1"/>
    <dgm:cxn modelId="{16A7E6F7-7B4F-411A-8F35-77D9D65277ED}" type="presParOf" srcId="{6983FC74-84FD-418A-AD2E-366ACFD47560}" destId="{EEAB65DA-0969-43CA-8F9E-A9A47FCC72B0}" srcOrd="8" destOrd="0" presId="urn:microsoft.com/office/officeart/2005/8/layout/pList1"/>
    <dgm:cxn modelId="{89A25F5B-9984-4F5E-8318-0AAE491A386E}" type="presParOf" srcId="{EEAB65DA-0969-43CA-8F9E-A9A47FCC72B0}" destId="{363BE77F-3C30-446C-85C0-74CC5C7FE248}" srcOrd="0" destOrd="0" presId="urn:microsoft.com/office/officeart/2005/8/layout/pList1"/>
    <dgm:cxn modelId="{2BB68211-8A3D-4B4A-BD78-00BB6C0DF2E2}" type="presParOf" srcId="{EEAB65DA-0969-43CA-8F9E-A9A47FCC72B0}" destId="{23CF6DC9-D00B-46AA-AA8B-D3C1194CDA4E}" srcOrd="1" destOrd="0" presId="urn:microsoft.com/office/officeart/2005/8/layout/pList1"/>
    <dgm:cxn modelId="{A40E37A1-E838-4646-B823-2C6F7BF115D3}" type="presParOf" srcId="{6983FC74-84FD-418A-AD2E-366ACFD47560}" destId="{5AB14329-5AF4-4648-9D09-5F451B18FC4F}" srcOrd="9" destOrd="0" presId="urn:microsoft.com/office/officeart/2005/8/layout/pList1"/>
    <dgm:cxn modelId="{2B0D488F-1919-41C4-B0C8-CCBEA390CAF1}" type="presParOf" srcId="{6983FC74-84FD-418A-AD2E-366ACFD47560}" destId="{3A695D9A-4DC4-4150-A8B7-571BA23190EA}" srcOrd="10" destOrd="0" presId="urn:microsoft.com/office/officeart/2005/8/layout/pList1"/>
    <dgm:cxn modelId="{A83477A8-D9FA-42DC-A58B-595B46D04597}" type="presParOf" srcId="{3A695D9A-4DC4-4150-A8B7-571BA23190EA}" destId="{F96D7F3A-3493-4A0B-88CB-D3D3CB158C48}" srcOrd="0" destOrd="0" presId="urn:microsoft.com/office/officeart/2005/8/layout/pList1"/>
    <dgm:cxn modelId="{75C427CF-F610-4CEF-961B-481D397C95B7}" type="presParOf" srcId="{3A695D9A-4DC4-4150-A8B7-571BA23190EA}" destId="{94993D72-3B56-49E9-9085-439D7E424D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6F25BF-031C-4310-B835-88C2C1826D12}" type="doc">
      <dgm:prSet loTypeId="urn:microsoft.com/office/officeart/2005/8/layout/radial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727C5C-A61C-4613-8D77-A64DC4E7612F}">
      <dgm:prSet phldrT="[Text]" custT="1"/>
      <dgm:spPr/>
      <dgm:t>
        <a:bodyPr/>
        <a:lstStyle/>
        <a:p>
          <a:r>
            <a:rPr lang="en-US" sz="2800" smtClean="0"/>
            <a:t>Chơi game</a:t>
          </a:r>
          <a:endParaRPr lang="en-US" sz="2800"/>
        </a:p>
      </dgm:t>
    </dgm:pt>
    <dgm:pt modelId="{7AFC0FD8-7CF4-4ABE-A004-2C2E08CD4B2B}" type="parTrans" cxnId="{2C7D5AE4-05A3-4C2A-B58D-E634FCBD469C}">
      <dgm:prSet/>
      <dgm:spPr/>
      <dgm:t>
        <a:bodyPr/>
        <a:lstStyle/>
        <a:p>
          <a:endParaRPr lang="en-US"/>
        </a:p>
      </dgm:t>
    </dgm:pt>
    <dgm:pt modelId="{BB5398D5-786C-4104-A550-C687431A1738}" type="sibTrans" cxnId="{2C7D5AE4-05A3-4C2A-B58D-E634FCBD469C}">
      <dgm:prSet/>
      <dgm:spPr/>
      <dgm:t>
        <a:bodyPr/>
        <a:lstStyle/>
        <a:p>
          <a:endParaRPr lang="en-US"/>
        </a:p>
      </dgm:t>
    </dgm:pt>
    <dgm:pt modelId="{8B10F686-7918-4935-848C-ECCEB4B1582F}">
      <dgm:prSet phldrT="[Text]" custT="1"/>
      <dgm:spPr/>
      <dgm:t>
        <a:bodyPr/>
        <a:lstStyle/>
        <a:p>
          <a:r>
            <a:rPr lang="en-US" sz="2800" smtClean="0"/>
            <a:t>Tính hai mặt</a:t>
          </a:r>
          <a:endParaRPr lang="en-US" sz="2800"/>
        </a:p>
      </dgm:t>
    </dgm:pt>
    <dgm:pt modelId="{91CE8BED-695B-4C97-8C75-458C09A8A42D}" type="parTrans" cxnId="{77C137CB-1206-4700-AF91-FDEA6E38F804}">
      <dgm:prSet/>
      <dgm:spPr/>
      <dgm:t>
        <a:bodyPr/>
        <a:lstStyle/>
        <a:p>
          <a:endParaRPr lang="en-US"/>
        </a:p>
      </dgm:t>
    </dgm:pt>
    <dgm:pt modelId="{ECB7F0D6-BAF9-4942-BA1C-3C5E8AFD3FFD}" type="sibTrans" cxnId="{77C137CB-1206-4700-AF91-FDEA6E38F804}">
      <dgm:prSet/>
      <dgm:spPr/>
      <dgm:t>
        <a:bodyPr/>
        <a:lstStyle/>
        <a:p>
          <a:endParaRPr lang="en-US"/>
        </a:p>
      </dgm:t>
    </dgm:pt>
    <dgm:pt modelId="{8F15C621-EC22-44C7-8BEB-AFDF9AA04E48}">
      <dgm:prSet phldrT="[Text]" custT="1"/>
      <dgm:spPr/>
      <dgm:t>
        <a:bodyPr/>
        <a:lstStyle/>
        <a:p>
          <a:r>
            <a:rPr lang="en-US" sz="2800" smtClean="0"/>
            <a:t>Tận dụng lợi ích</a:t>
          </a:r>
          <a:endParaRPr lang="en-US" sz="2800"/>
        </a:p>
      </dgm:t>
    </dgm:pt>
    <dgm:pt modelId="{31EB3015-C563-4F2F-9AD5-6EE5C45FCEF2}" type="parTrans" cxnId="{00E4931A-07B5-47B2-8AE0-08D4FA6A17F9}">
      <dgm:prSet/>
      <dgm:spPr/>
      <dgm:t>
        <a:bodyPr/>
        <a:lstStyle/>
        <a:p>
          <a:endParaRPr lang="en-US"/>
        </a:p>
      </dgm:t>
    </dgm:pt>
    <dgm:pt modelId="{B37016E0-3E21-456A-9F88-630572E910A3}" type="sibTrans" cxnId="{00E4931A-07B5-47B2-8AE0-08D4FA6A17F9}">
      <dgm:prSet/>
      <dgm:spPr/>
      <dgm:t>
        <a:bodyPr/>
        <a:lstStyle/>
        <a:p>
          <a:endParaRPr lang="en-US"/>
        </a:p>
      </dgm:t>
    </dgm:pt>
    <dgm:pt modelId="{4AF2C1CF-3528-44A8-B1D2-CF000BEE6D19}">
      <dgm:prSet phldrT="[Text]" custT="1"/>
      <dgm:spPr/>
      <dgm:t>
        <a:bodyPr/>
        <a:lstStyle/>
        <a:p>
          <a:r>
            <a:rPr lang="en-US" sz="2800" smtClean="0"/>
            <a:t>Hạn chế tác hại</a:t>
          </a:r>
          <a:endParaRPr lang="en-US" sz="2800"/>
        </a:p>
      </dgm:t>
    </dgm:pt>
    <dgm:pt modelId="{6209ECEC-AA61-40DF-9EA9-60074BADA611}" type="parTrans" cxnId="{80B445EE-D0B1-416E-9DBA-48A01D6F7866}">
      <dgm:prSet/>
      <dgm:spPr/>
      <dgm:t>
        <a:bodyPr/>
        <a:lstStyle/>
        <a:p>
          <a:endParaRPr lang="en-US"/>
        </a:p>
      </dgm:t>
    </dgm:pt>
    <dgm:pt modelId="{C54C3ADC-87BA-42B1-B7DF-C1C7E78E4595}" type="sibTrans" cxnId="{80B445EE-D0B1-416E-9DBA-48A01D6F7866}">
      <dgm:prSet/>
      <dgm:spPr/>
      <dgm:t>
        <a:bodyPr/>
        <a:lstStyle/>
        <a:p>
          <a:endParaRPr lang="en-US"/>
        </a:p>
      </dgm:t>
    </dgm:pt>
    <dgm:pt modelId="{791F443F-17C5-4F64-B290-551D1AAE23FC}" type="pres">
      <dgm:prSet presAssocID="{326F25BF-031C-4310-B835-88C2C1826D1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67CE25-559A-448F-A4B1-97710F78EF09}" type="pres">
      <dgm:prSet presAssocID="{F2727C5C-A61C-4613-8D77-A64DC4E7612F}" presName="centerShape" presStyleLbl="node0" presStyleIdx="0" presStyleCnt="1"/>
      <dgm:spPr/>
      <dgm:t>
        <a:bodyPr/>
        <a:lstStyle/>
        <a:p>
          <a:endParaRPr lang="en-US"/>
        </a:p>
      </dgm:t>
    </dgm:pt>
    <dgm:pt modelId="{58EC519C-0CDF-40A8-8831-141CF998CEB3}" type="pres">
      <dgm:prSet presAssocID="{91CE8BED-695B-4C97-8C75-458C09A8A42D}" presName="Name9" presStyleLbl="parChTrans1D2" presStyleIdx="0" presStyleCnt="3"/>
      <dgm:spPr/>
      <dgm:t>
        <a:bodyPr/>
        <a:lstStyle/>
        <a:p>
          <a:endParaRPr lang="en-US"/>
        </a:p>
      </dgm:t>
    </dgm:pt>
    <dgm:pt modelId="{CD877DFD-9ACD-43C0-A329-76629E35F5B7}" type="pres">
      <dgm:prSet presAssocID="{91CE8BED-695B-4C97-8C75-458C09A8A42D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BC5CEB2-CC9D-403D-9C16-EAA58017F337}" type="pres">
      <dgm:prSet presAssocID="{8B10F686-7918-4935-848C-ECCEB4B1582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07D5D-84F5-4957-9964-FFC7580B0567}" type="pres">
      <dgm:prSet presAssocID="{31EB3015-C563-4F2F-9AD5-6EE5C45FCEF2}" presName="Name9" presStyleLbl="parChTrans1D2" presStyleIdx="1" presStyleCnt="3"/>
      <dgm:spPr/>
      <dgm:t>
        <a:bodyPr/>
        <a:lstStyle/>
        <a:p>
          <a:endParaRPr lang="en-US"/>
        </a:p>
      </dgm:t>
    </dgm:pt>
    <dgm:pt modelId="{9F6548BA-9521-42E2-9C39-277CDD53C2D6}" type="pres">
      <dgm:prSet presAssocID="{31EB3015-C563-4F2F-9AD5-6EE5C45FCEF2}" presName="connTx" presStyleLbl="parChTrans1D2" presStyleIdx="1" presStyleCnt="3"/>
      <dgm:spPr/>
      <dgm:t>
        <a:bodyPr/>
        <a:lstStyle/>
        <a:p>
          <a:endParaRPr lang="en-US"/>
        </a:p>
      </dgm:t>
    </dgm:pt>
    <dgm:pt modelId="{1E1EA961-E416-403E-8A3E-EECC8A7C1A51}" type="pres">
      <dgm:prSet presAssocID="{8F15C621-EC22-44C7-8BEB-AFDF9AA04E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D4AA5-8E81-4F35-B22B-51AC21BE30B7}" type="pres">
      <dgm:prSet presAssocID="{6209ECEC-AA61-40DF-9EA9-60074BADA611}" presName="Name9" presStyleLbl="parChTrans1D2" presStyleIdx="2" presStyleCnt="3"/>
      <dgm:spPr/>
      <dgm:t>
        <a:bodyPr/>
        <a:lstStyle/>
        <a:p>
          <a:endParaRPr lang="en-US"/>
        </a:p>
      </dgm:t>
    </dgm:pt>
    <dgm:pt modelId="{E9073D07-A6EA-44EB-9354-E4161D1545C9}" type="pres">
      <dgm:prSet presAssocID="{6209ECEC-AA61-40DF-9EA9-60074BADA611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714A256-B458-4051-A9CC-03150E363F76}" type="pres">
      <dgm:prSet presAssocID="{4AF2C1CF-3528-44A8-B1D2-CF000BEE6D1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B6909F-2238-4607-9A06-44074B9396B7}" type="presOf" srcId="{8F15C621-EC22-44C7-8BEB-AFDF9AA04E48}" destId="{1E1EA961-E416-403E-8A3E-EECC8A7C1A51}" srcOrd="0" destOrd="0" presId="urn:microsoft.com/office/officeart/2005/8/layout/radial1"/>
    <dgm:cxn modelId="{3568F341-21E6-440E-9CA1-9BF7A05F64CD}" type="presOf" srcId="{6209ECEC-AA61-40DF-9EA9-60074BADA611}" destId="{324D4AA5-8E81-4F35-B22B-51AC21BE30B7}" srcOrd="0" destOrd="0" presId="urn:microsoft.com/office/officeart/2005/8/layout/radial1"/>
    <dgm:cxn modelId="{BCE49E61-3B40-4288-95DD-E2A0FE0CFDD1}" type="presOf" srcId="{4AF2C1CF-3528-44A8-B1D2-CF000BEE6D19}" destId="{1714A256-B458-4051-A9CC-03150E363F76}" srcOrd="0" destOrd="0" presId="urn:microsoft.com/office/officeart/2005/8/layout/radial1"/>
    <dgm:cxn modelId="{4487C4E6-30B5-4D64-9BD3-DFB47356FB7C}" type="presOf" srcId="{31EB3015-C563-4F2F-9AD5-6EE5C45FCEF2}" destId="{9F6548BA-9521-42E2-9C39-277CDD53C2D6}" srcOrd="1" destOrd="0" presId="urn:microsoft.com/office/officeart/2005/8/layout/radial1"/>
    <dgm:cxn modelId="{80B445EE-D0B1-416E-9DBA-48A01D6F7866}" srcId="{F2727C5C-A61C-4613-8D77-A64DC4E7612F}" destId="{4AF2C1CF-3528-44A8-B1D2-CF000BEE6D19}" srcOrd="2" destOrd="0" parTransId="{6209ECEC-AA61-40DF-9EA9-60074BADA611}" sibTransId="{C54C3ADC-87BA-42B1-B7DF-C1C7E78E4595}"/>
    <dgm:cxn modelId="{EE6EAF41-E1BC-4EB8-8CD1-667A08D17B7D}" type="presOf" srcId="{6209ECEC-AA61-40DF-9EA9-60074BADA611}" destId="{E9073D07-A6EA-44EB-9354-E4161D1545C9}" srcOrd="1" destOrd="0" presId="urn:microsoft.com/office/officeart/2005/8/layout/radial1"/>
    <dgm:cxn modelId="{2FA9E454-CCF7-4650-85EB-CD3B7AF29222}" type="presOf" srcId="{326F25BF-031C-4310-B835-88C2C1826D12}" destId="{791F443F-17C5-4F64-B290-551D1AAE23FC}" srcOrd="0" destOrd="0" presId="urn:microsoft.com/office/officeart/2005/8/layout/radial1"/>
    <dgm:cxn modelId="{EEE2BE3F-03FC-43C5-85D3-99340701F299}" type="presOf" srcId="{91CE8BED-695B-4C97-8C75-458C09A8A42D}" destId="{CD877DFD-9ACD-43C0-A329-76629E35F5B7}" srcOrd="1" destOrd="0" presId="urn:microsoft.com/office/officeart/2005/8/layout/radial1"/>
    <dgm:cxn modelId="{37565213-EFE1-407D-95A3-F85AD3EBD00F}" type="presOf" srcId="{31EB3015-C563-4F2F-9AD5-6EE5C45FCEF2}" destId="{04907D5D-84F5-4957-9964-FFC7580B0567}" srcOrd="0" destOrd="0" presId="urn:microsoft.com/office/officeart/2005/8/layout/radial1"/>
    <dgm:cxn modelId="{2C7D5AE4-05A3-4C2A-B58D-E634FCBD469C}" srcId="{326F25BF-031C-4310-B835-88C2C1826D12}" destId="{F2727C5C-A61C-4613-8D77-A64DC4E7612F}" srcOrd="0" destOrd="0" parTransId="{7AFC0FD8-7CF4-4ABE-A004-2C2E08CD4B2B}" sibTransId="{BB5398D5-786C-4104-A550-C687431A1738}"/>
    <dgm:cxn modelId="{6E35A885-24ED-4027-8E22-E1059CDD7B42}" type="presOf" srcId="{8B10F686-7918-4935-848C-ECCEB4B1582F}" destId="{FBC5CEB2-CC9D-403D-9C16-EAA58017F337}" srcOrd="0" destOrd="0" presId="urn:microsoft.com/office/officeart/2005/8/layout/radial1"/>
    <dgm:cxn modelId="{267F2F37-9155-42AE-9866-F5DA32BB60BC}" type="presOf" srcId="{F2727C5C-A61C-4613-8D77-A64DC4E7612F}" destId="{DC67CE25-559A-448F-A4B1-97710F78EF09}" srcOrd="0" destOrd="0" presId="urn:microsoft.com/office/officeart/2005/8/layout/radial1"/>
    <dgm:cxn modelId="{00E4931A-07B5-47B2-8AE0-08D4FA6A17F9}" srcId="{F2727C5C-A61C-4613-8D77-A64DC4E7612F}" destId="{8F15C621-EC22-44C7-8BEB-AFDF9AA04E48}" srcOrd="1" destOrd="0" parTransId="{31EB3015-C563-4F2F-9AD5-6EE5C45FCEF2}" sibTransId="{B37016E0-3E21-456A-9F88-630572E910A3}"/>
    <dgm:cxn modelId="{77C137CB-1206-4700-AF91-FDEA6E38F804}" srcId="{F2727C5C-A61C-4613-8D77-A64DC4E7612F}" destId="{8B10F686-7918-4935-848C-ECCEB4B1582F}" srcOrd="0" destOrd="0" parTransId="{91CE8BED-695B-4C97-8C75-458C09A8A42D}" sibTransId="{ECB7F0D6-BAF9-4942-BA1C-3C5E8AFD3FFD}"/>
    <dgm:cxn modelId="{0CEAC570-7A1A-4D57-BCD7-AA53EA6500FE}" type="presOf" srcId="{91CE8BED-695B-4C97-8C75-458C09A8A42D}" destId="{58EC519C-0CDF-40A8-8831-141CF998CEB3}" srcOrd="0" destOrd="0" presId="urn:microsoft.com/office/officeart/2005/8/layout/radial1"/>
    <dgm:cxn modelId="{B72BF031-7252-43E9-8FA4-CA80024A0214}" type="presParOf" srcId="{791F443F-17C5-4F64-B290-551D1AAE23FC}" destId="{DC67CE25-559A-448F-A4B1-97710F78EF09}" srcOrd="0" destOrd="0" presId="urn:microsoft.com/office/officeart/2005/8/layout/radial1"/>
    <dgm:cxn modelId="{52D92CA6-C31D-448D-8F04-7ED674BD98E8}" type="presParOf" srcId="{791F443F-17C5-4F64-B290-551D1AAE23FC}" destId="{58EC519C-0CDF-40A8-8831-141CF998CEB3}" srcOrd="1" destOrd="0" presId="urn:microsoft.com/office/officeart/2005/8/layout/radial1"/>
    <dgm:cxn modelId="{DFDA0725-22E4-4BFA-B670-36022E50857B}" type="presParOf" srcId="{58EC519C-0CDF-40A8-8831-141CF998CEB3}" destId="{CD877DFD-9ACD-43C0-A329-76629E35F5B7}" srcOrd="0" destOrd="0" presId="urn:microsoft.com/office/officeart/2005/8/layout/radial1"/>
    <dgm:cxn modelId="{B81AF9A9-94B3-4115-96DF-A41EECF3EFE3}" type="presParOf" srcId="{791F443F-17C5-4F64-B290-551D1AAE23FC}" destId="{FBC5CEB2-CC9D-403D-9C16-EAA58017F337}" srcOrd="2" destOrd="0" presId="urn:microsoft.com/office/officeart/2005/8/layout/radial1"/>
    <dgm:cxn modelId="{6B9A8CA3-A7CA-4C5D-B81C-C4B043525D78}" type="presParOf" srcId="{791F443F-17C5-4F64-B290-551D1AAE23FC}" destId="{04907D5D-84F5-4957-9964-FFC7580B0567}" srcOrd="3" destOrd="0" presId="urn:microsoft.com/office/officeart/2005/8/layout/radial1"/>
    <dgm:cxn modelId="{3FADD0F8-6ADC-4C3F-BAC0-D5775B042C42}" type="presParOf" srcId="{04907D5D-84F5-4957-9964-FFC7580B0567}" destId="{9F6548BA-9521-42E2-9C39-277CDD53C2D6}" srcOrd="0" destOrd="0" presId="urn:microsoft.com/office/officeart/2005/8/layout/radial1"/>
    <dgm:cxn modelId="{608A58C0-F03A-44F6-94D3-4798F6744EA0}" type="presParOf" srcId="{791F443F-17C5-4F64-B290-551D1AAE23FC}" destId="{1E1EA961-E416-403E-8A3E-EECC8A7C1A51}" srcOrd="4" destOrd="0" presId="urn:microsoft.com/office/officeart/2005/8/layout/radial1"/>
    <dgm:cxn modelId="{46028BCD-ED82-424C-8BFE-CA1245E4453F}" type="presParOf" srcId="{791F443F-17C5-4F64-B290-551D1AAE23FC}" destId="{324D4AA5-8E81-4F35-B22B-51AC21BE30B7}" srcOrd="5" destOrd="0" presId="urn:microsoft.com/office/officeart/2005/8/layout/radial1"/>
    <dgm:cxn modelId="{A138738D-A7FD-49D7-A271-B540F23C460E}" type="presParOf" srcId="{324D4AA5-8E81-4F35-B22B-51AC21BE30B7}" destId="{E9073D07-A6EA-44EB-9354-E4161D1545C9}" srcOrd="0" destOrd="0" presId="urn:microsoft.com/office/officeart/2005/8/layout/radial1"/>
    <dgm:cxn modelId="{F09D7831-C7C8-4D7E-AD3D-F7F92B4554DD}" type="presParOf" srcId="{791F443F-17C5-4F64-B290-551D1AAE23FC}" destId="{1714A256-B458-4051-A9CC-03150E363F76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0BB48-F439-4D52-839B-163BAEA39907}">
      <dsp:nvSpPr>
        <dsp:cNvPr id="0" name=""/>
        <dsp:cNvSpPr/>
      </dsp:nvSpPr>
      <dsp:spPr>
        <a:xfrm>
          <a:off x="2931028" y="1893083"/>
          <a:ext cx="1439756" cy="1439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Chơi game</a:t>
          </a:r>
          <a:endParaRPr lang="en-US" sz="2800" kern="1200"/>
        </a:p>
      </dsp:txBody>
      <dsp:txXfrm>
        <a:off x="3141875" y="2103930"/>
        <a:ext cx="1018062" cy="1018062"/>
      </dsp:txXfrm>
    </dsp:sp>
    <dsp:sp modelId="{C51C98AC-B5BE-406C-8ABC-E834F0E28CBD}">
      <dsp:nvSpPr>
        <dsp:cNvPr id="0" name=""/>
        <dsp:cNvSpPr/>
      </dsp:nvSpPr>
      <dsp:spPr>
        <a:xfrm rot="16200000">
          <a:off x="3433407" y="1657837"/>
          <a:ext cx="434998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34998" y="177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640032" y="1664708"/>
        <a:ext cx="21749" cy="21749"/>
      </dsp:txXfrm>
    </dsp:sp>
    <dsp:sp modelId="{08AB0803-A94B-498D-85FF-F3F334BFE87A}">
      <dsp:nvSpPr>
        <dsp:cNvPr id="0" name=""/>
        <dsp:cNvSpPr/>
      </dsp:nvSpPr>
      <dsp:spPr>
        <a:xfrm>
          <a:off x="2931028" y="18328"/>
          <a:ext cx="1439756" cy="14397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 Thực trạng</a:t>
          </a:r>
          <a:endParaRPr lang="en-US" sz="2800" kern="1200"/>
        </a:p>
      </dsp:txBody>
      <dsp:txXfrm>
        <a:off x="3141875" y="229175"/>
        <a:ext cx="1018062" cy="1018062"/>
      </dsp:txXfrm>
    </dsp:sp>
    <dsp:sp modelId="{38A71A2F-25A2-42C7-B3AD-DA8C582D1594}">
      <dsp:nvSpPr>
        <dsp:cNvPr id="0" name=""/>
        <dsp:cNvSpPr/>
      </dsp:nvSpPr>
      <dsp:spPr>
        <a:xfrm rot="20520000">
          <a:off x="4324906" y="2305549"/>
          <a:ext cx="434998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34998" y="177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31530" y="2312420"/>
        <a:ext cx="21749" cy="21749"/>
      </dsp:txXfrm>
    </dsp:sp>
    <dsp:sp modelId="{4DC798C7-7140-400D-8657-1438C0EA0981}">
      <dsp:nvSpPr>
        <dsp:cNvPr id="0" name=""/>
        <dsp:cNvSpPr/>
      </dsp:nvSpPr>
      <dsp:spPr>
        <a:xfrm>
          <a:off x="4714026" y="1313751"/>
          <a:ext cx="1439756" cy="1439756"/>
        </a:xfrm>
        <a:prstGeom prst="ellipse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Tác hại</a:t>
          </a:r>
          <a:endParaRPr lang="en-US" sz="2800" kern="1200"/>
        </a:p>
      </dsp:txBody>
      <dsp:txXfrm>
        <a:off x="4924873" y="1524598"/>
        <a:ext cx="1018062" cy="1018062"/>
      </dsp:txXfrm>
    </dsp:sp>
    <dsp:sp modelId="{349799AC-F0F7-444F-93D0-D28447059CF3}">
      <dsp:nvSpPr>
        <dsp:cNvPr id="0" name=""/>
        <dsp:cNvSpPr/>
      </dsp:nvSpPr>
      <dsp:spPr>
        <a:xfrm rot="3240000">
          <a:off x="3984384" y="3353569"/>
          <a:ext cx="434998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34998" y="177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91008" y="3360440"/>
        <a:ext cx="21749" cy="21749"/>
      </dsp:txXfrm>
    </dsp:sp>
    <dsp:sp modelId="{F80CCDE5-E293-486D-A867-83070F3E4D33}">
      <dsp:nvSpPr>
        <dsp:cNvPr id="0" name=""/>
        <dsp:cNvSpPr/>
      </dsp:nvSpPr>
      <dsp:spPr>
        <a:xfrm>
          <a:off x="4032982" y="3409791"/>
          <a:ext cx="1439756" cy="1439756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Lợi ích</a:t>
          </a:r>
          <a:endParaRPr lang="en-US" sz="2800" kern="1200"/>
        </a:p>
      </dsp:txBody>
      <dsp:txXfrm>
        <a:off x="4243829" y="3620638"/>
        <a:ext cx="1018062" cy="1018062"/>
      </dsp:txXfrm>
    </dsp:sp>
    <dsp:sp modelId="{A32EE951-959A-4C8F-BA47-C7C617DC3D56}">
      <dsp:nvSpPr>
        <dsp:cNvPr id="0" name=""/>
        <dsp:cNvSpPr/>
      </dsp:nvSpPr>
      <dsp:spPr>
        <a:xfrm rot="7560000">
          <a:off x="2882431" y="3353569"/>
          <a:ext cx="434998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34998" y="177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089055" y="3360440"/>
        <a:ext cx="21749" cy="21749"/>
      </dsp:txXfrm>
    </dsp:sp>
    <dsp:sp modelId="{FBA780F9-65C1-4457-8B7B-8C75513D7898}">
      <dsp:nvSpPr>
        <dsp:cNvPr id="0" name=""/>
        <dsp:cNvSpPr/>
      </dsp:nvSpPr>
      <dsp:spPr>
        <a:xfrm>
          <a:off x="1829075" y="3409791"/>
          <a:ext cx="1439756" cy="1439756"/>
        </a:xfrm>
        <a:prstGeom prst="ellipse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Giải pháp</a:t>
          </a:r>
          <a:endParaRPr lang="en-US" sz="2800" kern="1200"/>
        </a:p>
      </dsp:txBody>
      <dsp:txXfrm>
        <a:off x="2039922" y="3620638"/>
        <a:ext cx="1018062" cy="1018062"/>
      </dsp:txXfrm>
    </dsp:sp>
    <dsp:sp modelId="{3CBFF67D-5914-4928-A92C-5A29000E93F6}">
      <dsp:nvSpPr>
        <dsp:cNvPr id="0" name=""/>
        <dsp:cNvSpPr/>
      </dsp:nvSpPr>
      <dsp:spPr>
        <a:xfrm rot="11880000">
          <a:off x="2541908" y="2305549"/>
          <a:ext cx="434998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434998" y="177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748533" y="2312420"/>
        <a:ext cx="21749" cy="21749"/>
      </dsp:txXfrm>
    </dsp:sp>
    <dsp:sp modelId="{F0828DEE-928A-46AF-97EC-2C6F167647BD}">
      <dsp:nvSpPr>
        <dsp:cNvPr id="0" name=""/>
        <dsp:cNvSpPr/>
      </dsp:nvSpPr>
      <dsp:spPr>
        <a:xfrm>
          <a:off x="1148031" y="1313751"/>
          <a:ext cx="1439756" cy="1439756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Kết luận</a:t>
          </a:r>
          <a:endParaRPr lang="en-US" sz="2800" kern="1200"/>
        </a:p>
      </dsp:txBody>
      <dsp:txXfrm>
        <a:off x="1358878" y="1524598"/>
        <a:ext cx="1018062" cy="1018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E13E5-F108-4EA6-B65F-932B46524A24}">
      <dsp:nvSpPr>
        <dsp:cNvPr id="0" name=""/>
        <dsp:cNvSpPr/>
      </dsp:nvSpPr>
      <dsp:spPr>
        <a:xfrm>
          <a:off x="104509" y="1177"/>
          <a:ext cx="2676535" cy="184413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DEC7F-4E40-4E45-807A-F1DC5F832CBF}">
      <dsp:nvSpPr>
        <dsp:cNvPr id="0" name=""/>
        <dsp:cNvSpPr/>
      </dsp:nvSpPr>
      <dsp:spPr>
        <a:xfrm>
          <a:off x="104509" y="1845310"/>
          <a:ext cx="2676535" cy="99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Game offline</a:t>
          </a:r>
        </a:p>
      </dsp:txBody>
      <dsp:txXfrm>
        <a:off x="104509" y="1845310"/>
        <a:ext cx="2676535" cy="992994"/>
      </dsp:txXfrm>
    </dsp:sp>
    <dsp:sp modelId="{0D60F973-5AA8-4876-BAA6-BFAE16E2F0C2}">
      <dsp:nvSpPr>
        <dsp:cNvPr id="0" name=""/>
        <dsp:cNvSpPr/>
      </dsp:nvSpPr>
      <dsp:spPr>
        <a:xfrm>
          <a:off x="3048810" y="1177"/>
          <a:ext cx="2676535" cy="184413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858B9-9681-48D3-8D66-AD916BBAD691}">
      <dsp:nvSpPr>
        <dsp:cNvPr id="0" name=""/>
        <dsp:cNvSpPr/>
      </dsp:nvSpPr>
      <dsp:spPr>
        <a:xfrm>
          <a:off x="3048810" y="1845310"/>
          <a:ext cx="2676535" cy="99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Game online</a:t>
          </a:r>
          <a:endParaRPr lang="en-US" sz="1800" b="1" kern="1200"/>
        </a:p>
      </dsp:txBody>
      <dsp:txXfrm>
        <a:off x="3048810" y="1845310"/>
        <a:ext cx="2676535" cy="992994"/>
      </dsp:txXfrm>
    </dsp:sp>
    <dsp:sp modelId="{7156818D-A460-4AAA-AAAE-18A640E80BA4}">
      <dsp:nvSpPr>
        <dsp:cNvPr id="0" name=""/>
        <dsp:cNvSpPr/>
      </dsp:nvSpPr>
      <dsp:spPr>
        <a:xfrm>
          <a:off x="5993111" y="1177"/>
          <a:ext cx="2676535" cy="184413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8DFBA-A920-45FA-8ABE-CD788DDFF2E9}">
      <dsp:nvSpPr>
        <dsp:cNvPr id="0" name=""/>
        <dsp:cNvSpPr/>
      </dsp:nvSpPr>
      <dsp:spPr>
        <a:xfrm>
          <a:off x="5993111" y="1845310"/>
          <a:ext cx="2676535" cy="99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Game mobile</a:t>
          </a:r>
          <a:endParaRPr lang="en-US" sz="1800" b="1" kern="1200"/>
        </a:p>
      </dsp:txBody>
      <dsp:txXfrm>
        <a:off x="5993111" y="1845310"/>
        <a:ext cx="2676535" cy="992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B731-F8B3-4128-8287-2539F9865148}">
      <dsp:nvSpPr>
        <dsp:cNvPr id="0" name=""/>
        <dsp:cNvSpPr/>
      </dsp:nvSpPr>
      <dsp:spPr>
        <a:xfrm>
          <a:off x="599368" y="363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834C-4A07-43C2-B739-3F3F85F7DBDA}">
      <dsp:nvSpPr>
        <dsp:cNvPr id="0" name=""/>
        <dsp:cNvSpPr/>
      </dsp:nvSpPr>
      <dsp:spPr>
        <a:xfrm>
          <a:off x="599368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Giảm thị lực, gây ra các vấn đề cho mắt</a:t>
          </a:r>
          <a:endParaRPr lang="en-US" sz="1800" b="1" kern="1200"/>
        </a:p>
      </dsp:txBody>
      <dsp:txXfrm>
        <a:off x="599368" y="1884602"/>
        <a:ext cx="2729989" cy="1012826"/>
      </dsp:txXfrm>
    </dsp:sp>
    <dsp:sp modelId="{DD33434B-206F-4117-877E-56DB0CF1BA3C}">
      <dsp:nvSpPr>
        <dsp:cNvPr id="0" name=""/>
        <dsp:cNvSpPr/>
      </dsp:nvSpPr>
      <dsp:spPr>
        <a:xfrm>
          <a:off x="3602471" y="363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674D-3E5B-4A64-8BA3-D1BB922FD97B}">
      <dsp:nvSpPr>
        <dsp:cNvPr id="0" name=""/>
        <dsp:cNvSpPr/>
      </dsp:nvSpPr>
      <dsp:spPr>
        <a:xfrm>
          <a:off x="3602471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Lão hóa da, thêm nhiều nếp nhăn</a:t>
          </a:r>
          <a:endParaRPr lang="en-US" sz="1800" b="1" kern="1200"/>
        </a:p>
      </dsp:txBody>
      <dsp:txXfrm>
        <a:off x="3602471" y="1884602"/>
        <a:ext cx="2729989" cy="1012826"/>
      </dsp:txXfrm>
    </dsp:sp>
    <dsp:sp modelId="{B90B9C3F-1237-42C2-BA3F-EA06A985241B}">
      <dsp:nvSpPr>
        <dsp:cNvPr id="0" name=""/>
        <dsp:cNvSpPr/>
      </dsp:nvSpPr>
      <dsp:spPr>
        <a:xfrm>
          <a:off x="6605574" y="363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6E78-05EB-49B4-ACC3-892B9E977523}">
      <dsp:nvSpPr>
        <dsp:cNvPr id="0" name=""/>
        <dsp:cNvSpPr/>
      </dsp:nvSpPr>
      <dsp:spPr>
        <a:xfrm>
          <a:off x="6605574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Sức khỏe giảm sút</a:t>
          </a:r>
          <a:endParaRPr lang="en-US" sz="1800" b="1" kern="1200"/>
        </a:p>
      </dsp:txBody>
      <dsp:txXfrm>
        <a:off x="6605574" y="1884602"/>
        <a:ext cx="2729989" cy="1012826"/>
      </dsp:txXfrm>
    </dsp:sp>
    <dsp:sp modelId="{80D30D91-3045-4A3D-A387-F7450D239889}">
      <dsp:nvSpPr>
        <dsp:cNvPr id="0" name=""/>
        <dsp:cNvSpPr/>
      </dsp:nvSpPr>
      <dsp:spPr>
        <a:xfrm>
          <a:off x="599368" y="309627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0D508-E3FA-4914-AAC7-22BFBD561C25}">
      <dsp:nvSpPr>
        <dsp:cNvPr id="0" name=""/>
        <dsp:cNvSpPr/>
      </dsp:nvSpPr>
      <dsp:spPr>
        <a:xfrm>
          <a:off x="599368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Ảnh hưởng tim mạch</a:t>
          </a:r>
          <a:endParaRPr lang="en-US" sz="1800" b="1" kern="1200"/>
        </a:p>
      </dsp:txBody>
      <dsp:txXfrm>
        <a:off x="599368" y="4977250"/>
        <a:ext cx="2729989" cy="1012826"/>
      </dsp:txXfrm>
    </dsp:sp>
    <dsp:sp modelId="{363BE77F-3C30-446C-85C0-74CC5C7FE248}">
      <dsp:nvSpPr>
        <dsp:cNvPr id="0" name=""/>
        <dsp:cNvSpPr/>
      </dsp:nvSpPr>
      <dsp:spPr>
        <a:xfrm>
          <a:off x="3602471" y="309627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6DC9-D00B-46AA-AA8B-D3C1194CDA4E}">
      <dsp:nvSpPr>
        <dsp:cNvPr id="0" name=""/>
        <dsp:cNvSpPr/>
      </dsp:nvSpPr>
      <dsp:spPr>
        <a:xfrm>
          <a:off x="3602471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Hiệu suất làm việc suy giảm</a:t>
          </a:r>
          <a:endParaRPr lang="en-US" sz="1800" b="1" kern="1200"/>
        </a:p>
      </dsp:txBody>
      <dsp:txXfrm>
        <a:off x="3602471" y="4977250"/>
        <a:ext cx="2729989" cy="1012826"/>
      </dsp:txXfrm>
    </dsp:sp>
    <dsp:sp modelId="{F96D7F3A-3493-4A0B-88CB-D3D3CB158C48}">
      <dsp:nvSpPr>
        <dsp:cNvPr id="0" name=""/>
        <dsp:cNvSpPr/>
      </dsp:nvSpPr>
      <dsp:spPr>
        <a:xfrm>
          <a:off x="6605574" y="309627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93D72-3B56-49E9-9085-439D7E424DEE}">
      <dsp:nvSpPr>
        <dsp:cNvPr id="0" name=""/>
        <dsp:cNvSpPr/>
      </dsp:nvSpPr>
      <dsp:spPr>
        <a:xfrm>
          <a:off x="6605574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Giảm kĩ năng giao tiếp xã hội</a:t>
          </a:r>
          <a:endParaRPr lang="en-US" sz="1800" b="1" kern="1200"/>
        </a:p>
      </dsp:txBody>
      <dsp:txXfrm>
        <a:off x="6605574" y="4977250"/>
        <a:ext cx="2729989" cy="10128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B731-F8B3-4128-8287-2539F9865148}">
      <dsp:nvSpPr>
        <dsp:cNvPr id="0" name=""/>
        <dsp:cNvSpPr/>
      </dsp:nvSpPr>
      <dsp:spPr>
        <a:xfrm>
          <a:off x="599368" y="363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834C-4A07-43C2-B739-3F3F85F7DBDA}">
      <dsp:nvSpPr>
        <dsp:cNvPr id="0" name=""/>
        <dsp:cNvSpPr/>
      </dsp:nvSpPr>
      <dsp:spPr>
        <a:xfrm>
          <a:off x="599368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Kết quả học tập sa sút</a:t>
          </a:r>
          <a:endParaRPr lang="en-US" sz="1800" b="1" kern="1200"/>
        </a:p>
      </dsp:txBody>
      <dsp:txXfrm>
        <a:off x="599368" y="1884602"/>
        <a:ext cx="2729989" cy="1012826"/>
      </dsp:txXfrm>
    </dsp:sp>
    <dsp:sp modelId="{DD33434B-206F-4117-877E-56DB0CF1BA3C}">
      <dsp:nvSpPr>
        <dsp:cNvPr id="0" name=""/>
        <dsp:cNvSpPr/>
      </dsp:nvSpPr>
      <dsp:spPr>
        <a:xfrm>
          <a:off x="3602471" y="363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674D-3E5B-4A64-8BA3-D1BB922FD97B}">
      <dsp:nvSpPr>
        <dsp:cNvPr id="0" name=""/>
        <dsp:cNvSpPr/>
      </dsp:nvSpPr>
      <dsp:spPr>
        <a:xfrm>
          <a:off x="3602471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Gia tăng tệ nạn xã hội</a:t>
          </a:r>
          <a:endParaRPr lang="en-US" sz="1800" b="1" kern="1200"/>
        </a:p>
      </dsp:txBody>
      <dsp:txXfrm>
        <a:off x="3602471" y="1884602"/>
        <a:ext cx="2729989" cy="1012826"/>
      </dsp:txXfrm>
    </dsp:sp>
    <dsp:sp modelId="{B90B9C3F-1237-42C2-BA3F-EA06A985241B}">
      <dsp:nvSpPr>
        <dsp:cNvPr id="0" name=""/>
        <dsp:cNvSpPr/>
      </dsp:nvSpPr>
      <dsp:spPr>
        <a:xfrm>
          <a:off x="6605574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6E78-05EB-49B4-ACC3-892B9E977523}">
      <dsp:nvSpPr>
        <dsp:cNvPr id="0" name=""/>
        <dsp:cNvSpPr/>
      </dsp:nvSpPr>
      <dsp:spPr>
        <a:xfrm>
          <a:off x="6605574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Kinh tế suy giảm</a:t>
          </a:r>
          <a:endParaRPr lang="en-US" sz="1800" b="1" kern="1200"/>
        </a:p>
      </dsp:txBody>
      <dsp:txXfrm>
        <a:off x="6605574" y="1884602"/>
        <a:ext cx="2729989" cy="1012826"/>
      </dsp:txXfrm>
    </dsp:sp>
    <dsp:sp modelId="{80D30D91-3045-4A3D-A387-F7450D239889}">
      <dsp:nvSpPr>
        <dsp:cNvPr id="0" name=""/>
        <dsp:cNvSpPr/>
      </dsp:nvSpPr>
      <dsp:spPr>
        <a:xfrm>
          <a:off x="599368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0D508-E3FA-4914-AAC7-22BFBD561C25}">
      <dsp:nvSpPr>
        <dsp:cNvPr id="0" name=""/>
        <dsp:cNvSpPr/>
      </dsp:nvSpPr>
      <dsp:spPr>
        <a:xfrm>
          <a:off x="599368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Lãng phí thời gian</a:t>
          </a:r>
          <a:endParaRPr lang="en-US" sz="1800" b="1" kern="1200"/>
        </a:p>
      </dsp:txBody>
      <dsp:txXfrm>
        <a:off x="599368" y="4977250"/>
        <a:ext cx="2729989" cy="1012826"/>
      </dsp:txXfrm>
    </dsp:sp>
    <dsp:sp modelId="{363BE77F-3C30-446C-85C0-74CC5C7FE248}">
      <dsp:nvSpPr>
        <dsp:cNvPr id="0" name=""/>
        <dsp:cNvSpPr/>
      </dsp:nvSpPr>
      <dsp:spPr>
        <a:xfrm>
          <a:off x="3602471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6DC9-D00B-46AA-AA8B-D3C1194CDA4E}">
      <dsp:nvSpPr>
        <dsp:cNvPr id="0" name=""/>
        <dsp:cNvSpPr/>
      </dsp:nvSpPr>
      <dsp:spPr>
        <a:xfrm>
          <a:off x="3602471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Làm hẹp đi các mối quan hệ xã hội</a:t>
          </a:r>
          <a:endParaRPr lang="en-US" sz="1800" b="1" kern="1200"/>
        </a:p>
      </dsp:txBody>
      <dsp:txXfrm>
        <a:off x="3602471" y="4977250"/>
        <a:ext cx="2729989" cy="1012826"/>
      </dsp:txXfrm>
    </dsp:sp>
    <dsp:sp modelId="{F96D7F3A-3493-4A0B-88CB-D3D3CB158C48}">
      <dsp:nvSpPr>
        <dsp:cNvPr id="0" name=""/>
        <dsp:cNvSpPr/>
      </dsp:nvSpPr>
      <dsp:spPr>
        <a:xfrm>
          <a:off x="6605574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93D72-3B56-49E9-9085-439D7E424DEE}">
      <dsp:nvSpPr>
        <dsp:cNvPr id="0" name=""/>
        <dsp:cNvSpPr/>
      </dsp:nvSpPr>
      <dsp:spPr>
        <a:xfrm>
          <a:off x="6605574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Dễ sinh cáu gắt, văng tục khi chơi game</a:t>
          </a:r>
          <a:endParaRPr lang="en-US" sz="1800" b="1" kern="1200"/>
        </a:p>
      </dsp:txBody>
      <dsp:txXfrm>
        <a:off x="6605574" y="4977250"/>
        <a:ext cx="2729989" cy="10128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B731-F8B3-4128-8287-2539F9865148}">
      <dsp:nvSpPr>
        <dsp:cNvPr id="0" name=""/>
        <dsp:cNvSpPr/>
      </dsp:nvSpPr>
      <dsp:spPr>
        <a:xfrm>
          <a:off x="599368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834C-4A07-43C2-B739-3F3F85F7DBDA}">
      <dsp:nvSpPr>
        <dsp:cNvPr id="0" name=""/>
        <dsp:cNvSpPr/>
      </dsp:nvSpPr>
      <dsp:spPr>
        <a:xfrm>
          <a:off x="599368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Nâng cao kĩ năng làm việc nhóm</a:t>
          </a:r>
          <a:endParaRPr lang="en-US" sz="1800" b="1" kern="1200"/>
        </a:p>
      </dsp:txBody>
      <dsp:txXfrm>
        <a:off x="599368" y="1884602"/>
        <a:ext cx="2729989" cy="1012826"/>
      </dsp:txXfrm>
    </dsp:sp>
    <dsp:sp modelId="{DD33434B-206F-4117-877E-56DB0CF1BA3C}">
      <dsp:nvSpPr>
        <dsp:cNvPr id="0" name=""/>
        <dsp:cNvSpPr/>
      </dsp:nvSpPr>
      <dsp:spPr>
        <a:xfrm>
          <a:off x="3602471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674D-3E5B-4A64-8BA3-D1BB922FD97B}">
      <dsp:nvSpPr>
        <dsp:cNvPr id="0" name=""/>
        <dsp:cNvSpPr/>
      </dsp:nvSpPr>
      <dsp:spPr>
        <a:xfrm>
          <a:off x="3602471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Kiếm được phần thưởng giá trị lớn</a:t>
          </a:r>
          <a:endParaRPr lang="en-US" sz="1800" b="1" kern="1200"/>
        </a:p>
      </dsp:txBody>
      <dsp:txXfrm>
        <a:off x="3602471" y="1884602"/>
        <a:ext cx="2729989" cy="1012826"/>
      </dsp:txXfrm>
    </dsp:sp>
    <dsp:sp modelId="{B90B9C3F-1237-42C2-BA3F-EA06A985241B}">
      <dsp:nvSpPr>
        <dsp:cNvPr id="0" name=""/>
        <dsp:cNvSpPr/>
      </dsp:nvSpPr>
      <dsp:spPr>
        <a:xfrm>
          <a:off x="6605574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6E78-05EB-49B4-ACC3-892B9E977523}">
      <dsp:nvSpPr>
        <dsp:cNvPr id="0" name=""/>
        <dsp:cNvSpPr/>
      </dsp:nvSpPr>
      <dsp:spPr>
        <a:xfrm>
          <a:off x="6605574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Cải thiện tâm trạng</a:t>
          </a:r>
          <a:endParaRPr lang="en-US" sz="1800" b="1" kern="1200"/>
        </a:p>
      </dsp:txBody>
      <dsp:txXfrm>
        <a:off x="6605574" y="1884602"/>
        <a:ext cx="2729989" cy="1012826"/>
      </dsp:txXfrm>
    </dsp:sp>
    <dsp:sp modelId="{80D30D91-3045-4A3D-A387-F7450D239889}">
      <dsp:nvSpPr>
        <dsp:cNvPr id="0" name=""/>
        <dsp:cNvSpPr/>
      </dsp:nvSpPr>
      <dsp:spPr>
        <a:xfrm>
          <a:off x="599368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0D508-E3FA-4914-AAC7-22BFBD561C25}">
      <dsp:nvSpPr>
        <dsp:cNvPr id="0" name=""/>
        <dsp:cNvSpPr/>
      </dsp:nvSpPr>
      <dsp:spPr>
        <a:xfrm>
          <a:off x="599368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Stream game kiếm tiền</a:t>
          </a:r>
          <a:endParaRPr lang="en-US" sz="1800" b="1" kern="1200"/>
        </a:p>
      </dsp:txBody>
      <dsp:txXfrm>
        <a:off x="599368" y="4977250"/>
        <a:ext cx="2729989" cy="1012826"/>
      </dsp:txXfrm>
    </dsp:sp>
    <dsp:sp modelId="{363BE77F-3C30-446C-85C0-74CC5C7FE248}">
      <dsp:nvSpPr>
        <dsp:cNvPr id="0" name=""/>
        <dsp:cNvSpPr/>
      </dsp:nvSpPr>
      <dsp:spPr>
        <a:xfrm>
          <a:off x="3602471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6DC9-D00B-46AA-AA8B-D3C1194CDA4E}">
      <dsp:nvSpPr>
        <dsp:cNvPr id="0" name=""/>
        <dsp:cNvSpPr/>
      </dsp:nvSpPr>
      <dsp:spPr>
        <a:xfrm>
          <a:off x="3602471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Mở rộng các mối quan hệ xã hội</a:t>
          </a:r>
          <a:endParaRPr lang="en-US" sz="1800" b="1" kern="1200"/>
        </a:p>
      </dsp:txBody>
      <dsp:txXfrm>
        <a:off x="3602471" y="4977250"/>
        <a:ext cx="2729989" cy="1012826"/>
      </dsp:txXfrm>
    </dsp:sp>
    <dsp:sp modelId="{F96D7F3A-3493-4A0B-88CB-D3D3CB158C48}">
      <dsp:nvSpPr>
        <dsp:cNvPr id="0" name=""/>
        <dsp:cNvSpPr/>
      </dsp:nvSpPr>
      <dsp:spPr>
        <a:xfrm>
          <a:off x="6605574" y="3096279"/>
          <a:ext cx="2729989" cy="1880962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93D72-3B56-49E9-9085-439D7E424DEE}">
      <dsp:nvSpPr>
        <dsp:cNvPr id="0" name=""/>
        <dsp:cNvSpPr/>
      </dsp:nvSpPr>
      <dsp:spPr>
        <a:xfrm>
          <a:off x="6605574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Trau dồi kĩ năng tiếng Anh</a:t>
          </a:r>
          <a:endParaRPr lang="en-US" sz="1800" b="1" kern="1200"/>
        </a:p>
      </dsp:txBody>
      <dsp:txXfrm>
        <a:off x="6605574" y="4977250"/>
        <a:ext cx="2729989" cy="10128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B731-F8B3-4128-8287-2539F9865148}">
      <dsp:nvSpPr>
        <dsp:cNvPr id="0" name=""/>
        <dsp:cNvSpPr/>
      </dsp:nvSpPr>
      <dsp:spPr>
        <a:xfrm>
          <a:off x="599368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834C-4A07-43C2-B739-3F3F85F7DBDA}">
      <dsp:nvSpPr>
        <dsp:cNvPr id="0" name=""/>
        <dsp:cNvSpPr/>
      </dsp:nvSpPr>
      <dsp:spPr>
        <a:xfrm>
          <a:off x="599368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Hỗ trợ học tập tốt hơn</a:t>
          </a:r>
          <a:endParaRPr lang="en-US" sz="1800" b="1" kern="1200"/>
        </a:p>
      </dsp:txBody>
      <dsp:txXfrm>
        <a:off x="599368" y="1884602"/>
        <a:ext cx="2729989" cy="1012826"/>
      </dsp:txXfrm>
    </dsp:sp>
    <dsp:sp modelId="{DD33434B-206F-4117-877E-56DB0CF1BA3C}">
      <dsp:nvSpPr>
        <dsp:cNvPr id="0" name=""/>
        <dsp:cNvSpPr/>
      </dsp:nvSpPr>
      <dsp:spPr>
        <a:xfrm>
          <a:off x="3602471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674D-3E5B-4A64-8BA3-D1BB922FD97B}">
      <dsp:nvSpPr>
        <dsp:cNvPr id="0" name=""/>
        <dsp:cNvSpPr/>
      </dsp:nvSpPr>
      <dsp:spPr>
        <a:xfrm>
          <a:off x="3602471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Giúp ngủ ngon hơn</a:t>
          </a:r>
          <a:endParaRPr lang="en-US" sz="1800" b="1" kern="1200"/>
        </a:p>
      </dsp:txBody>
      <dsp:txXfrm>
        <a:off x="3602471" y="1884602"/>
        <a:ext cx="2729989" cy="1012826"/>
      </dsp:txXfrm>
    </dsp:sp>
    <dsp:sp modelId="{B90B9C3F-1237-42C2-BA3F-EA06A985241B}">
      <dsp:nvSpPr>
        <dsp:cNvPr id="0" name=""/>
        <dsp:cNvSpPr/>
      </dsp:nvSpPr>
      <dsp:spPr>
        <a:xfrm>
          <a:off x="6605574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6E78-05EB-49B4-ACC3-892B9E977523}">
      <dsp:nvSpPr>
        <dsp:cNvPr id="0" name=""/>
        <dsp:cNvSpPr/>
      </dsp:nvSpPr>
      <dsp:spPr>
        <a:xfrm>
          <a:off x="6605574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Nâng cao kĩ năng phân tích và suy luận</a:t>
          </a:r>
          <a:endParaRPr lang="en-US" sz="1800" b="1" kern="1200"/>
        </a:p>
      </dsp:txBody>
      <dsp:txXfrm>
        <a:off x="6605574" y="1884602"/>
        <a:ext cx="2729989" cy="1012826"/>
      </dsp:txXfrm>
    </dsp:sp>
    <dsp:sp modelId="{80D30D91-3045-4A3D-A387-F7450D239889}">
      <dsp:nvSpPr>
        <dsp:cNvPr id="0" name=""/>
        <dsp:cNvSpPr/>
      </dsp:nvSpPr>
      <dsp:spPr>
        <a:xfrm>
          <a:off x="599368" y="3083921"/>
          <a:ext cx="2729989" cy="1880962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0D508-E3FA-4914-AAC7-22BFBD561C25}">
      <dsp:nvSpPr>
        <dsp:cNvPr id="0" name=""/>
        <dsp:cNvSpPr/>
      </dsp:nvSpPr>
      <dsp:spPr>
        <a:xfrm>
          <a:off x="599368" y="4964894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Thu nạp thêm kiến thức thực tế</a:t>
          </a:r>
          <a:endParaRPr lang="en-US" sz="1800" b="1" kern="1200"/>
        </a:p>
      </dsp:txBody>
      <dsp:txXfrm>
        <a:off x="599368" y="4964894"/>
        <a:ext cx="2729989" cy="1012826"/>
      </dsp:txXfrm>
    </dsp:sp>
    <dsp:sp modelId="{363BE77F-3C30-446C-85C0-74CC5C7FE248}">
      <dsp:nvSpPr>
        <dsp:cNvPr id="0" name=""/>
        <dsp:cNvSpPr/>
      </dsp:nvSpPr>
      <dsp:spPr>
        <a:xfrm>
          <a:off x="3602471" y="3083921"/>
          <a:ext cx="2729989" cy="1880962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6DC9-D00B-46AA-AA8B-D3C1194CDA4E}">
      <dsp:nvSpPr>
        <dsp:cNvPr id="0" name=""/>
        <dsp:cNvSpPr/>
      </dsp:nvSpPr>
      <dsp:spPr>
        <a:xfrm>
          <a:off x="3602471" y="4964894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Giúp điều trị một số căn bệnh</a:t>
          </a:r>
          <a:endParaRPr lang="en-US" sz="1800" b="1" kern="1200"/>
        </a:p>
      </dsp:txBody>
      <dsp:txXfrm>
        <a:off x="3602471" y="4964894"/>
        <a:ext cx="2729989" cy="1012826"/>
      </dsp:txXfrm>
    </dsp:sp>
    <dsp:sp modelId="{F96D7F3A-3493-4A0B-88CB-D3D3CB158C48}">
      <dsp:nvSpPr>
        <dsp:cNvPr id="0" name=""/>
        <dsp:cNvSpPr/>
      </dsp:nvSpPr>
      <dsp:spPr>
        <a:xfrm>
          <a:off x="6605574" y="3083921"/>
          <a:ext cx="2729989" cy="188096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93D72-3B56-49E9-9085-439D7E424DEE}">
      <dsp:nvSpPr>
        <dsp:cNvPr id="0" name=""/>
        <dsp:cNvSpPr/>
      </dsp:nvSpPr>
      <dsp:spPr>
        <a:xfrm>
          <a:off x="6605574" y="4964894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Trở nên nổi tiếng</a:t>
          </a:r>
          <a:endParaRPr lang="en-US" sz="1800" b="1" kern="1200"/>
        </a:p>
      </dsp:txBody>
      <dsp:txXfrm>
        <a:off x="6605574" y="4964894"/>
        <a:ext cx="2729989" cy="10128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9B731-F8B3-4128-8287-2539F9865148}">
      <dsp:nvSpPr>
        <dsp:cNvPr id="0" name=""/>
        <dsp:cNvSpPr/>
      </dsp:nvSpPr>
      <dsp:spPr>
        <a:xfrm>
          <a:off x="599368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7834C-4A07-43C2-B739-3F3F85F7DBDA}">
      <dsp:nvSpPr>
        <dsp:cNvPr id="0" name=""/>
        <dsp:cNvSpPr/>
      </dsp:nvSpPr>
      <dsp:spPr>
        <a:xfrm>
          <a:off x="599368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Chơi game điều độ</a:t>
          </a:r>
          <a:endParaRPr lang="en-US" sz="1800" b="1" kern="1200"/>
        </a:p>
      </dsp:txBody>
      <dsp:txXfrm>
        <a:off x="599368" y="1884602"/>
        <a:ext cx="2729989" cy="1012826"/>
      </dsp:txXfrm>
    </dsp:sp>
    <dsp:sp modelId="{DD33434B-206F-4117-877E-56DB0CF1BA3C}">
      <dsp:nvSpPr>
        <dsp:cNvPr id="0" name=""/>
        <dsp:cNvSpPr/>
      </dsp:nvSpPr>
      <dsp:spPr>
        <a:xfrm>
          <a:off x="3602471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9674D-3E5B-4A64-8BA3-D1BB922FD97B}">
      <dsp:nvSpPr>
        <dsp:cNvPr id="0" name=""/>
        <dsp:cNvSpPr/>
      </dsp:nvSpPr>
      <dsp:spPr>
        <a:xfrm>
          <a:off x="3602471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Đi ngủ đúng giờ</a:t>
          </a:r>
          <a:endParaRPr lang="en-US" sz="1800" b="1" kern="1200"/>
        </a:p>
      </dsp:txBody>
      <dsp:txXfrm>
        <a:off x="3602471" y="1884602"/>
        <a:ext cx="2729989" cy="1012826"/>
      </dsp:txXfrm>
    </dsp:sp>
    <dsp:sp modelId="{B90B9C3F-1237-42C2-BA3F-EA06A985241B}">
      <dsp:nvSpPr>
        <dsp:cNvPr id="0" name=""/>
        <dsp:cNvSpPr/>
      </dsp:nvSpPr>
      <dsp:spPr>
        <a:xfrm>
          <a:off x="6605574" y="3639"/>
          <a:ext cx="2729989" cy="1880962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6E78-05EB-49B4-ACC3-892B9E977523}">
      <dsp:nvSpPr>
        <dsp:cNvPr id="0" name=""/>
        <dsp:cNvSpPr/>
      </dsp:nvSpPr>
      <dsp:spPr>
        <a:xfrm>
          <a:off x="6605574" y="1884602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Không quên nhiệm vụ học tập</a:t>
          </a:r>
          <a:endParaRPr lang="en-US" sz="1800" b="1" kern="1200"/>
        </a:p>
      </dsp:txBody>
      <dsp:txXfrm>
        <a:off x="6605574" y="1884602"/>
        <a:ext cx="2729989" cy="1012826"/>
      </dsp:txXfrm>
    </dsp:sp>
    <dsp:sp modelId="{80D30D91-3045-4A3D-A387-F7450D239889}">
      <dsp:nvSpPr>
        <dsp:cNvPr id="0" name=""/>
        <dsp:cNvSpPr/>
      </dsp:nvSpPr>
      <dsp:spPr>
        <a:xfrm>
          <a:off x="599368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0D508-E3FA-4914-AAC7-22BFBD561C25}">
      <dsp:nvSpPr>
        <dsp:cNvPr id="0" name=""/>
        <dsp:cNvSpPr/>
      </dsp:nvSpPr>
      <dsp:spPr>
        <a:xfrm>
          <a:off x="599368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Rút ra bài học cuộc sống từ game</a:t>
          </a:r>
          <a:endParaRPr lang="en-US" sz="1800" b="1" kern="1200"/>
        </a:p>
      </dsp:txBody>
      <dsp:txXfrm>
        <a:off x="599368" y="4977250"/>
        <a:ext cx="2729989" cy="1012826"/>
      </dsp:txXfrm>
    </dsp:sp>
    <dsp:sp modelId="{363BE77F-3C30-446C-85C0-74CC5C7FE248}">
      <dsp:nvSpPr>
        <dsp:cNvPr id="0" name=""/>
        <dsp:cNvSpPr/>
      </dsp:nvSpPr>
      <dsp:spPr>
        <a:xfrm>
          <a:off x="3602471" y="3096279"/>
          <a:ext cx="2729989" cy="188096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6DC9-D00B-46AA-AA8B-D3C1194CDA4E}">
      <dsp:nvSpPr>
        <dsp:cNvPr id="0" name=""/>
        <dsp:cNvSpPr/>
      </dsp:nvSpPr>
      <dsp:spPr>
        <a:xfrm>
          <a:off x="3602471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Chơi thể thao đi đôi với chơi </a:t>
          </a:r>
          <a:r>
            <a:rPr lang="en-US" sz="1800" b="1" kern="1200" smtClean="0"/>
            <a:t>game</a:t>
          </a:r>
          <a:endParaRPr lang="en-US" sz="1800" b="1" kern="1200"/>
        </a:p>
      </dsp:txBody>
      <dsp:txXfrm>
        <a:off x="3602471" y="4977250"/>
        <a:ext cx="2729989" cy="1012826"/>
      </dsp:txXfrm>
    </dsp:sp>
    <dsp:sp modelId="{F96D7F3A-3493-4A0B-88CB-D3D3CB158C48}">
      <dsp:nvSpPr>
        <dsp:cNvPr id="0" name=""/>
        <dsp:cNvSpPr/>
      </dsp:nvSpPr>
      <dsp:spPr>
        <a:xfrm>
          <a:off x="6605574" y="3059205"/>
          <a:ext cx="2729989" cy="1880962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93D72-3B56-49E9-9085-439D7E424DEE}">
      <dsp:nvSpPr>
        <dsp:cNvPr id="0" name=""/>
        <dsp:cNvSpPr/>
      </dsp:nvSpPr>
      <dsp:spPr>
        <a:xfrm>
          <a:off x="6605574" y="4977250"/>
          <a:ext cx="2729989" cy="1012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Cân nhắc khi nạp tiền vào game</a:t>
          </a:r>
          <a:endParaRPr lang="en-US" sz="1800" b="1" kern="1200"/>
        </a:p>
      </dsp:txBody>
      <dsp:txXfrm>
        <a:off x="6605574" y="4977250"/>
        <a:ext cx="2729989" cy="10128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7CE25-559A-448F-A4B1-97710F78EF09}">
      <dsp:nvSpPr>
        <dsp:cNvPr id="0" name=""/>
        <dsp:cNvSpPr/>
      </dsp:nvSpPr>
      <dsp:spPr>
        <a:xfrm>
          <a:off x="3189805" y="2163853"/>
          <a:ext cx="1646789" cy="16467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Chơi game</a:t>
          </a:r>
          <a:endParaRPr lang="en-US" sz="2800" kern="1200"/>
        </a:p>
      </dsp:txBody>
      <dsp:txXfrm>
        <a:off x="3430972" y="2405020"/>
        <a:ext cx="1164455" cy="1164455"/>
      </dsp:txXfrm>
    </dsp:sp>
    <dsp:sp modelId="{58EC519C-0CDF-40A8-8831-141CF998CEB3}">
      <dsp:nvSpPr>
        <dsp:cNvPr id="0" name=""/>
        <dsp:cNvSpPr/>
      </dsp:nvSpPr>
      <dsp:spPr>
        <a:xfrm rot="16200000">
          <a:off x="3764298" y="1896486"/>
          <a:ext cx="497803" cy="36930"/>
        </a:xfrm>
        <a:custGeom>
          <a:avLst/>
          <a:gdLst/>
          <a:ahLst/>
          <a:cxnLst/>
          <a:rect l="0" t="0" r="0" b="0"/>
          <a:pathLst>
            <a:path>
              <a:moveTo>
                <a:pt x="0" y="18465"/>
              </a:moveTo>
              <a:lnTo>
                <a:pt x="497803" y="184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00754" y="1902506"/>
        <a:ext cx="24890" cy="24890"/>
      </dsp:txXfrm>
    </dsp:sp>
    <dsp:sp modelId="{FBC5CEB2-CC9D-403D-9C16-EAA58017F337}">
      <dsp:nvSpPr>
        <dsp:cNvPr id="0" name=""/>
        <dsp:cNvSpPr/>
      </dsp:nvSpPr>
      <dsp:spPr>
        <a:xfrm>
          <a:off x="3189805" y="19260"/>
          <a:ext cx="1646789" cy="16467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Tính hai mặt</a:t>
          </a:r>
          <a:endParaRPr lang="en-US" sz="2800" kern="1200"/>
        </a:p>
      </dsp:txBody>
      <dsp:txXfrm>
        <a:off x="3430972" y="260427"/>
        <a:ext cx="1164455" cy="1164455"/>
      </dsp:txXfrm>
    </dsp:sp>
    <dsp:sp modelId="{04907D5D-84F5-4957-9964-FFC7580B0567}">
      <dsp:nvSpPr>
        <dsp:cNvPr id="0" name=""/>
        <dsp:cNvSpPr/>
      </dsp:nvSpPr>
      <dsp:spPr>
        <a:xfrm rot="1800000">
          <a:off x="4692934" y="3504930"/>
          <a:ext cx="497803" cy="36930"/>
        </a:xfrm>
        <a:custGeom>
          <a:avLst/>
          <a:gdLst/>
          <a:ahLst/>
          <a:cxnLst/>
          <a:rect l="0" t="0" r="0" b="0"/>
          <a:pathLst>
            <a:path>
              <a:moveTo>
                <a:pt x="0" y="18465"/>
              </a:moveTo>
              <a:lnTo>
                <a:pt x="497803" y="184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29390" y="3510951"/>
        <a:ext cx="24890" cy="24890"/>
      </dsp:txXfrm>
    </dsp:sp>
    <dsp:sp modelId="{1E1EA961-E416-403E-8A3E-EECC8A7C1A51}">
      <dsp:nvSpPr>
        <dsp:cNvPr id="0" name=""/>
        <dsp:cNvSpPr/>
      </dsp:nvSpPr>
      <dsp:spPr>
        <a:xfrm>
          <a:off x="5047077" y="3236149"/>
          <a:ext cx="1646789" cy="1646789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Tận dụng lợi ích</a:t>
          </a:r>
          <a:endParaRPr lang="en-US" sz="2800" kern="1200"/>
        </a:p>
      </dsp:txBody>
      <dsp:txXfrm>
        <a:off x="5288244" y="3477316"/>
        <a:ext cx="1164455" cy="1164455"/>
      </dsp:txXfrm>
    </dsp:sp>
    <dsp:sp modelId="{324D4AA5-8E81-4F35-B22B-51AC21BE30B7}">
      <dsp:nvSpPr>
        <dsp:cNvPr id="0" name=""/>
        <dsp:cNvSpPr/>
      </dsp:nvSpPr>
      <dsp:spPr>
        <a:xfrm rot="9000000">
          <a:off x="2835662" y="3504930"/>
          <a:ext cx="497803" cy="36930"/>
        </a:xfrm>
        <a:custGeom>
          <a:avLst/>
          <a:gdLst/>
          <a:ahLst/>
          <a:cxnLst/>
          <a:rect l="0" t="0" r="0" b="0"/>
          <a:pathLst>
            <a:path>
              <a:moveTo>
                <a:pt x="0" y="18465"/>
              </a:moveTo>
              <a:lnTo>
                <a:pt x="497803" y="184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072119" y="3510951"/>
        <a:ext cx="24890" cy="24890"/>
      </dsp:txXfrm>
    </dsp:sp>
    <dsp:sp modelId="{1714A256-B458-4051-A9CC-03150E363F76}">
      <dsp:nvSpPr>
        <dsp:cNvPr id="0" name=""/>
        <dsp:cNvSpPr/>
      </dsp:nvSpPr>
      <dsp:spPr>
        <a:xfrm>
          <a:off x="1332533" y="3236149"/>
          <a:ext cx="1646789" cy="1646789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Hạn chế tác hại</a:t>
          </a:r>
          <a:endParaRPr lang="en-US" sz="2800" kern="1200"/>
        </a:p>
      </dsp:txBody>
      <dsp:txXfrm>
        <a:off x="1573700" y="3477316"/>
        <a:ext cx="1164455" cy="1164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AAB17-C05E-49F3-BBDB-E59A55E08D5B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BAE58-6F4D-4F1E-9576-1691A55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subtitle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301-9CE1-4AFA-AE9A-71E7D932F47E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05B4-98AE-4F10-89BD-5F3C94404B1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8041-DEFB-4662-A897-C1ABE1CFF84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FAC2-1FFD-4179-84CA-BF659F8843CF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B6051-7B85-4263-95FB-7366B6467D7C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914D-F1B0-44E5-9DE1-F64429B2699B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A13C-98F3-4690-A27C-7D296F8A9C4B}" type="datetime1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FF40-9024-4AA0-9F4F-448F44ACC62E}" type="datetime1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A3F8-34A3-4633-AC0F-D262A046C38E}" type="datetime1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2E4C-436E-4E5B-9773-B3C88668098A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4E5E-BE9D-4BCF-83C7-E2E1AFA8F6B4}" type="datetime1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2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24DA6-DA31-4B49-B4D1-CFC912C81286}" type="datetime1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99" y="1377650"/>
            <a:ext cx="6858000" cy="735357"/>
          </a:xfrm>
        </p:spPr>
        <p:txBody>
          <a:bodyPr anchor="t"/>
          <a:lstStyle/>
          <a:p>
            <a:r>
              <a:rPr lang="en-US" smtClean="0">
                <a:solidFill>
                  <a:schemeClr val="tx1"/>
                </a:solidFill>
              </a:rPr>
              <a:t>KĨ NĂNG GIAO TIẾP CƠ BẢN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671" y="2261287"/>
            <a:ext cx="8612659" cy="1507524"/>
          </a:xfrm>
        </p:spPr>
        <p:txBody>
          <a:bodyPr>
            <a:normAutofit/>
          </a:bodyPr>
          <a:lstStyle/>
          <a:p>
            <a:pPr algn="l"/>
            <a:r>
              <a:rPr lang="en-US" b="1" smtClean="0">
                <a:solidFill>
                  <a:schemeClr val="tx1"/>
                </a:solidFill>
                <a:latin typeface="+mj-lt"/>
              </a:rPr>
              <a:t>ĐỀ TÀI:</a:t>
            </a:r>
          </a:p>
          <a:p>
            <a:r>
              <a:rPr lang="en-US" sz="4000" b="1">
                <a:solidFill>
                  <a:schemeClr val="tx1"/>
                </a:solidFill>
                <a:latin typeface="+mj-lt"/>
              </a:rPr>
              <a:t>TÁC HẠI VÀ LỢI ÍCH CỦA VIỆC CHƠI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0649" y="4312510"/>
            <a:ext cx="56964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 (Body)"/>
              </a:rPr>
              <a:t>GVHD: </a:t>
            </a:r>
            <a:r>
              <a:rPr lang="vi-VN">
                <a:solidFill>
                  <a:schemeClr val="bg1"/>
                </a:solidFill>
                <a:latin typeface="Calibri (Body)"/>
              </a:rPr>
              <a:t>ThS.</a:t>
            </a:r>
            <a:r>
              <a:rPr lang="en-US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>
                <a:solidFill>
                  <a:schemeClr val="bg1"/>
                </a:solidFill>
                <a:latin typeface="Calibri (Body)"/>
              </a:rPr>
              <a:t>Bùi Thu Phương</a:t>
            </a:r>
            <a:endParaRPr lang="en-US">
              <a:solidFill>
                <a:schemeClr val="bg1"/>
              </a:solidFill>
              <a:latin typeface="Calibri (Body)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 (Body)"/>
              </a:rPr>
              <a:t>Nhóm thực hiện: Nhóm 02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 (Body)"/>
              </a:rPr>
              <a:t>Nguyễn Minh Hiếu (20151336) – Điện tử 03 K60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 (Body)"/>
              </a:rPr>
              <a:t>Nguyễn Minh Hiếu (20151337) – Điện tử 03 K60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alibri (Body)"/>
              </a:rPr>
              <a:t>Lê Ngọc Hiệp (20151425) – Điện tử 07 K60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70356" y="6431037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D4 308, 26/05/2020</a:t>
            </a:r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24239" r="17037" b="16687"/>
          <a:stretch/>
        </p:blipFill>
        <p:spPr>
          <a:xfrm>
            <a:off x="7989404" y="2458995"/>
            <a:ext cx="808606" cy="834614"/>
          </a:xfrm>
          <a:prstGeom prst="rect">
            <a:avLst/>
          </a:prstGeo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1546801" y="3293609"/>
            <a:ext cx="7251209" cy="18405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smtClean="0">
                <a:solidFill>
                  <a:srgbClr val="C00000"/>
                </a:solidFill>
              </a:rPr>
              <a:t>CẢM ƠN CÔ VÀ CÁC BẠN ĐÃ CHÚ Ý LẮNG NGHE!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24708395"/>
              </p:ext>
            </p:extLst>
          </p:nvPr>
        </p:nvGraphicFramePr>
        <p:xfrm>
          <a:off x="851243" y="1421713"/>
          <a:ext cx="7301814" cy="4867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ight Arrow 9"/>
          <p:cNvSpPr/>
          <p:nvPr/>
        </p:nvSpPr>
        <p:spPr>
          <a:xfrm rot="2355349">
            <a:off x="5283201" y="2378075"/>
            <a:ext cx="62865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6714373">
            <a:off x="5778501" y="4315014"/>
            <a:ext cx="62865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4175125" y="5343713"/>
            <a:ext cx="62865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885627" flipV="1">
            <a:off x="2707278" y="4276914"/>
            <a:ext cx="62865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THỰC TRẠNG CHƠI GAME HIỆN NAY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964840"/>
              </p:ext>
            </p:extLst>
          </p:nvPr>
        </p:nvGraphicFramePr>
        <p:xfrm>
          <a:off x="201571" y="1460672"/>
          <a:ext cx="8774156" cy="283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782" y="4213657"/>
            <a:ext cx="84767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Nhiều học sinh, sinh viên sa đà vào chơi game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Tình trạng nghiện game ngày càng gia tăng trong giới trẻ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</a:t>
            </a:r>
            <a:r>
              <a:rPr lang="en-US" sz="2000" smtClean="0"/>
              <a:t>ở rộ các quán game với máy tính cấu hình cao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Sự ra đời của các smartphone chuyên phục vụ chơi game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Nhiều giải thi đấu game được tổ chức</a:t>
            </a:r>
            <a:endParaRPr lang="en-US"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TÁC HẠI CỦA VIỆC CHƠI GAME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573285"/>
              </p:ext>
            </p:extLst>
          </p:nvPr>
        </p:nvGraphicFramePr>
        <p:xfrm>
          <a:off x="-394175" y="1164107"/>
          <a:ext cx="9934933" cy="60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TÁC HẠI CỦA VIỆC CHƠI GAME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324637"/>
              </p:ext>
            </p:extLst>
          </p:nvPr>
        </p:nvGraphicFramePr>
        <p:xfrm>
          <a:off x="-394175" y="1164107"/>
          <a:ext cx="9934933" cy="60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LỢI ÍCH CỦA VIỆC CHƠI GAME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769396"/>
              </p:ext>
            </p:extLst>
          </p:nvPr>
        </p:nvGraphicFramePr>
        <p:xfrm>
          <a:off x="-394175" y="1164107"/>
          <a:ext cx="9934933" cy="60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LỢI ÍCH CỦA VIỆC CHƠI GAME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521250"/>
              </p:ext>
            </p:extLst>
          </p:nvPr>
        </p:nvGraphicFramePr>
        <p:xfrm>
          <a:off x="-394175" y="1164106"/>
          <a:ext cx="9934933" cy="60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793" y="-161457"/>
            <a:ext cx="9569451" cy="1325563"/>
          </a:xfrm>
        </p:spPr>
        <p:txBody>
          <a:bodyPr/>
          <a:lstStyle/>
          <a:p>
            <a:r>
              <a:rPr lang="en-US"/>
              <a:t>GIẢI PHÁP CÂN BẰNG </a:t>
            </a:r>
            <a:r>
              <a:rPr lang="en-US" smtClean="0"/>
              <a:t>GIỮA GAME </a:t>
            </a:r>
            <a:r>
              <a:rPr lang="en-US"/>
              <a:t>VÀ CUỘC SỐNG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345400"/>
              </p:ext>
            </p:extLst>
          </p:nvPr>
        </p:nvGraphicFramePr>
        <p:xfrm>
          <a:off x="-394175" y="1164106"/>
          <a:ext cx="9934933" cy="60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LUẬN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925199"/>
              </p:ext>
            </p:extLst>
          </p:nvPr>
        </p:nvGraphicFramePr>
        <p:xfrm>
          <a:off x="488950" y="1346200"/>
          <a:ext cx="8026400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3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596</TotalTime>
  <Words>405</Words>
  <Application>Microsoft Office PowerPoint</Application>
  <PresentationFormat>On-screen Show (4:3)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(Body)</vt:lpstr>
      <vt:lpstr>Calibri Light</vt:lpstr>
      <vt:lpstr>Office Theme</vt:lpstr>
      <vt:lpstr>KĨ NĂNG GIAO TIẾP CƠ BẢN</vt:lpstr>
      <vt:lpstr>NỘI DUNG</vt:lpstr>
      <vt:lpstr>THỰC TRẠNG CHƠI GAME HIỆN NAY</vt:lpstr>
      <vt:lpstr>TÁC HẠI CỦA VIỆC CHƠI GAME</vt:lpstr>
      <vt:lpstr>TÁC HẠI CỦA VIỆC CHƠI GAME</vt:lpstr>
      <vt:lpstr>LỢI ÍCH CỦA VIỆC CHƠI GAME</vt:lpstr>
      <vt:lpstr>LỢI ÍCH CỦA VIỆC CHƠI GAME</vt:lpstr>
      <vt:lpstr>GIẢI PHÁP CÂN BẰNG GIỮA GAME VÀ CUỘC SỐNG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Hiếu Minh</cp:lastModifiedBy>
  <cp:revision>45</cp:revision>
  <dcterms:created xsi:type="dcterms:W3CDTF">2016-07-25T07:53:11Z</dcterms:created>
  <dcterms:modified xsi:type="dcterms:W3CDTF">2020-05-26T09:11:56Z</dcterms:modified>
</cp:coreProperties>
</file>